
<file path=[Content_Types].xml><?xml version="1.0" encoding="utf-8"?>
<Types xmlns="http://schemas.openxmlformats.org/package/2006/content-types">
  <Default Extension="mp3" ContentType="audio/mpeg"/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56" r:id="rId2"/>
    <p:sldId id="257" r:id="rId3"/>
    <p:sldId id="258" r:id="rId4"/>
    <p:sldId id="259" r:id="rId5"/>
    <p:sldId id="283" r:id="rId6"/>
    <p:sldId id="284" r:id="rId7"/>
    <p:sldId id="285" r:id="rId8"/>
    <p:sldId id="286" r:id="rId9"/>
    <p:sldId id="263" r:id="rId10"/>
    <p:sldId id="287" r:id="rId11"/>
    <p:sldId id="288" r:id="rId12"/>
    <p:sldId id="289" r:id="rId13"/>
    <p:sldId id="290" r:id="rId14"/>
    <p:sldId id="268" r:id="rId15"/>
    <p:sldId id="291" r:id="rId16"/>
    <p:sldId id="292" r:id="rId17"/>
    <p:sldId id="293" r:id="rId18"/>
    <p:sldId id="294" r:id="rId19"/>
    <p:sldId id="272" r:id="rId20"/>
    <p:sldId id="295" r:id="rId21"/>
    <p:sldId id="296" r:id="rId22"/>
    <p:sldId id="297" r:id="rId23"/>
    <p:sldId id="298" r:id="rId24"/>
    <p:sldId id="299" r:id="rId25"/>
  </p:sldIdLst>
  <p:sldSz cx="9144000" cy="5219700"/>
  <p:notesSz cx="6858000" cy="9144000"/>
  <p:custDataLst>
    <p:tags r:id="rId27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870"/>
    <a:srgbClr val="172C82"/>
    <a:srgbClr val="FFFFFF"/>
    <a:srgbClr val="1D2D25"/>
    <a:srgbClr val="0D0D0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76" autoAdjust="0"/>
    <p:restoredTop sz="94660"/>
  </p:normalViewPr>
  <p:slideViewPr>
    <p:cSldViewPr snapToGrid="0">
      <p:cViewPr varScale="1">
        <p:scale>
          <a:sx n="137" d="100"/>
          <a:sy n="137" d="100"/>
        </p:scale>
        <p:origin x="792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gs" Target="tags/tag1.xml"/><Relationship Id="rId30" Type="http://schemas.openxmlformats.org/officeDocument/2006/relationships/theme" Target="theme/theme1.xml"/></Relationships>
</file>

<file path=ppt/media/image1.jpeg>
</file>

<file path=ppt/media/image2.png>
</file>

<file path=ppt/media/image3.jpeg>
</file>

<file path=ppt/media/image4.png>
</file>

<file path=ppt/media/image5.svg>
</file>

<file path=ppt/media/image6.png>
</file>

<file path=ppt/media/image7.sv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DFF4920-C660-4133-994F-685588628D2B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725488" y="1143000"/>
            <a:ext cx="54070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48C308-BD85-4D02-A408-1AE021851D5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13460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1pPr>
    <a:lvl2pPr marL="344729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2pPr>
    <a:lvl3pPr marL="689458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3pPr>
    <a:lvl4pPr marL="1034186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4pPr>
    <a:lvl5pPr marL="1378915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5pPr>
    <a:lvl6pPr marL="1723644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6pPr>
    <a:lvl7pPr marL="2068373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7pPr>
    <a:lvl8pPr marL="2413102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8pPr>
    <a:lvl9pPr marL="2757830" algn="l" defTabSz="689458" rtl="0" eaLnBrk="1" latinLnBrk="0" hangingPunct="1">
      <a:defRPr sz="90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077619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123691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0358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68936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284741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082847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680891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520128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5416133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93971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08525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756153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065709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63264523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86651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557476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92935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13918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6979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07604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701177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27229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212545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F48C308-BD85-4D02-A408-1AE021851D51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32916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854243"/>
            <a:ext cx="6858000" cy="1817229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2741551"/>
            <a:ext cx="6858000" cy="1260219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83556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70402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277901"/>
            <a:ext cx="1971675" cy="442345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277901"/>
            <a:ext cx="5800725" cy="442345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8730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14947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301301"/>
            <a:ext cx="7886700" cy="2171250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493092"/>
            <a:ext cx="7886700" cy="1141809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8609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389503"/>
            <a:ext cx="3886200" cy="3311852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1250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277901"/>
            <a:ext cx="7886700" cy="1008901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279552"/>
            <a:ext cx="3868340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1906640"/>
            <a:ext cx="3868340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279552"/>
            <a:ext cx="3887391" cy="627089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1906640"/>
            <a:ext cx="3887391" cy="280438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9476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534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09653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751541"/>
            <a:ext cx="4629150" cy="370937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5282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47980"/>
            <a:ext cx="2949178" cy="121793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751541"/>
            <a:ext cx="4629150" cy="3709370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565910"/>
            <a:ext cx="2949178" cy="2901042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8747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277901"/>
            <a:ext cx="7886700" cy="10089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389503"/>
            <a:ext cx="7886700" cy="33118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863BED-35CA-4D80-91E7-6FFD07901B8D}" type="datetimeFigureOut">
              <a:rPr lang="zh-CN" altLang="en-US" smtClean="0"/>
              <a:t>2018/1/19 Friday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4837889"/>
            <a:ext cx="30861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4837889"/>
            <a:ext cx="2057400" cy="277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A69F03-C03B-405A-BB04-FBE733A4F22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4719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jpe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notesSlide" Target="../notesSlides/notesSlide10.xml"/><Relationship Id="rId5" Type="http://schemas.openxmlformats.org/officeDocument/2006/relationships/tags" Target="../tags/tag6.xml"/><Relationship Id="rId10" Type="http://schemas.openxmlformats.org/officeDocument/2006/relationships/slideLayout" Target="../slideLayouts/slideLayout2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svg"/><Relationship Id="rId5" Type="http://schemas.openxmlformats.org/officeDocument/2006/relationships/image" Target="../media/image6.png"/><Relationship Id="rId4" Type="http://schemas.openxmlformats.org/officeDocument/2006/relationships/image" Target="../media/image5.sv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AE7EF38C-1073-43F5-8508-432104358314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71"/>
          <a:stretch/>
        </p:blipFill>
        <p:spPr>
          <a:xfrm>
            <a:off x="0" y="-2"/>
            <a:ext cx="9144000" cy="5219701"/>
          </a:xfrm>
          <a:prstGeom prst="rect">
            <a:avLst/>
          </a:prstGeom>
        </p:spPr>
      </p:pic>
      <p:sp>
        <p:nvSpPr>
          <p:cNvPr id="7" name="矩形 259">
            <a:extLst>
              <a:ext uri="{FF2B5EF4-FFF2-40B4-BE49-F238E27FC236}">
                <a16:creationId xmlns:a16="http://schemas.microsoft.com/office/drawing/2014/main" id="{29772B18-709C-4169-8C64-9E1979DC1B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5904" y="162114"/>
            <a:ext cx="6204122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000" spc="600" dirty="0">
                <a:cs typeface="Arial" panose="020B0604020202020204" pitchFamily="34" charset="0"/>
              </a:rPr>
              <a:t>会议报告 </a:t>
            </a:r>
            <a:r>
              <a:rPr lang="en-US" altLang="zh-CN" sz="1000" spc="600" dirty="0">
                <a:cs typeface="Arial" panose="020B0604020202020204" pitchFamily="34" charset="0"/>
              </a:rPr>
              <a:t>/ </a:t>
            </a:r>
            <a:r>
              <a:rPr lang="zh-CN" altLang="en-US" sz="1000" spc="600" dirty="0">
                <a:cs typeface="Arial" panose="020B0604020202020204" pitchFamily="34" charset="0"/>
              </a:rPr>
              <a:t>座谈交流 </a:t>
            </a:r>
            <a:r>
              <a:rPr lang="en-US" altLang="zh-CN" sz="1000" spc="600" dirty="0">
                <a:cs typeface="Arial" panose="020B0604020202020204" pitchFamily="34" charset="0"/>
              </a:rPr>
              <a:t>/ </a:t>
            </a:r>
            <a:r>
              <a:rPr lang="zh-CN" altLang="en-US" sz="1000" spc="600" dirty="0">
                <a:cs typeface="Arial" panose="020B0604020202020204" pitchFamily="34" charset="0"/>
              </a:rPr>
              <a:t>工作总结 </a:t>
            </a:r>
            <a:r>
              <a:rPr lang="en-US" altLang="zh-CN" sz="1000" spc="600" dirty="0">
                <a:cs typeface="Arial" panose="020B0604020202020204" pitchFamily="34" charset="0"/>
              </a:rPr>
              <a:t>/ </a:t>
            </a:r>
            <a:r>
              <a:rPr lang="zh-CN" altLang="en-US" sz="1000" spc="600" dirty="0">
                <a:cs typeface="Arial" panose="020B0604020202020204" pitchFamily="34" charset="0"/>
              </a:rPr>
              <a:t>工作汇报</a:t>
            </a:r>
            <a:endParaRPr lang="en-US" altLang="zh-CN" sz="1000" spc="600" dirty="0">
              <a:cs typeface="Arial" panose="020B0604020202020204" pitchFamily="34" charset="0"/>
            </a:endParaRPr>
          </a:p>
        </p:txBody>
      </p:sp>
      <p:sp>
        <p:nvSpPr>
          <p:cNvPr id="8" name="矩形 259">
            <a:extLst>
              <a:ext uri="{FF2B5EF4-FFF2-40B4-BE49-F238E27FC236}">
                <a16:creationId xmlns:a16="http://schemas.microsoft.com/office/drawing/2014/main" id="{09B5E4C1-E890-423D-883C-08FC6395E5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405" y="755077"/>
            <a:ext cx="6519362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800" spc="600" dirty="0">
                <a:cs typeface="Arial" panose="020B0604020202020204" pitchFamily="34" charset="0"/>
              </a:rPr>
              <a:t>蓝色小清新毕业答辩</a:t>
            </a:r>
            <a:r>
              <a:rPr lang="en-US" altLang="zh-CN" sz="2800" spc="600" dirty="0">
                <a:cs typeface="Arial" panose="020B0604020202020204" pitchFamily="34" charset="0"/>
              </a:rPr>
              <a:t>PPT</a:t>
            </a:r>
            <a:r>
              <a:rPr lang="zh-CN" altLang="en-US" sz="2800" spc="600" dirty="0">
                <a:cs typeface="Arial" panose="020B0604020202020204" pitchFamily="34" charset="0"/>
              </a:rPr>
              <a:t>模板</a:t>
            </a:r>
            <a:endParaRPr lang="en-US" altLang="zh-CN" sz="2800" spc="600" dirty="0">
              <a:cs typeface="Arial" panose="020B0604020202020204" pitchFamily="34" charset="0"/>
            </a:endParaRPr>
          </a:p>
        </p:txBody>
      </p:sp>
      <p:sp>
        <p:nvSpPr>
          <p:cNvPr id="9" name="矩形 259">
            <a:extLst>
              <a:ext uri="{FF2B5EF4-FFF2-40B4-BE49-F238E27FC236}">
                <a16:creationId xmlns:a16="http://schemas.microsoft.com/office/drawing/2014/main" id="{15818226-76C8-485F-9ADB-7E6E97B6E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9515" y="4662402"/>
            <a:ext cx="984970" cy="153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996" dirty="0">
                <a:cs typeface="Arial" panose="020B0604020202020204" pitchFamily="34" charset="0"/>
              </a:rPr>
              <a:t>汇报人：</a:t>
            </a:r>
            <a:r>
              <a:rPr lang="en-US" altLang="zh-CN" sz="996" dirty="0">
                <a:cs typeface="Arial" panose="020B0604020202020204" pitchFamily="34" charset="0"/>
              </a:rPr>
              <a:t>99PPT</a:t>
            </a:r>
            <a:endParaRPr lang="zh-CN" altLang="en-US" sz="996" dirty="0">
              <a:cs typeface="Arial" panose="020B06040202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0CC2B1F-1DEA-467B-A100-DF3FBDCABBD0}"/>
              </a:ext>
            </a:extLst>
          </p:cNvPr>
          <p:cNvSpPr/>
          <p:nvPr/>
        </p:nvSpPr>
        <p:spPr>
          <a:xfrm>
            <a:off x="365036" y="1734659"/>
            <a:ext cx="224296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dirty="0">
                <a:latin typeface="Bell MT" panose="02020503060305020303" pitchFamily="18" charset="0"/>
                <a:cs typeface="Arial" panose="020B0604020202020204" pitchFamily="34" charset="0"/>
              </a:rPr>
              <a:t>2019</a:t>
            </a:r>
            <a:endParaRPr lang="zh-CN" altLang="en-US" sz="6000" dirty="0">
              <a:latin typeface="Bell MT" panose="02020503060305020303" pitchFamily="18" charset="0"/>
            </a:endParaRP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2A77BDEB-0B87-4B7F-91B6-3EA1836E0331}"/>
              </a:ext>
            </a:extLst>
          </p:cNvPr>
          <p:cNvSpPr txBox="1"/>
          <p:nvPr/>
        </p:nvSpPr>
        <p:spPr>
          <a:xfrm>
            <a:off x="487206" y="1262708"/>
            <a:ext cx="8416194" cy="380930"/>
          </a:xfrm>
          <a:prstGeom prst="rect">
            <a:avLst/>
          </a:prstGeom>
          <a:noFill/>
        </p:spPr>
        <p:txBody>
          <a:bodyPr wrap="square" lIns="72446" tIns="36223" rIns="72446" bIns="36223" rtlCol="0">
            <a:spAutoFit/>
          </a:bodyPr>
          <a:lstStyle/>
          <a:p>
            <a:pPr defTabSz="724480">
              <a:defRPr/>
            </a:pPr>
            <a:r>
              <a:rPr lang="en-US" altLang="zh-CN" sz="1000" kern="0" spc="300" dirty="0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Personality color post competition </a:t>
            </a:r>
            <a:r>
              <a:rPr lang="en-US" altLang="zh-CN" sz="1000" kern="0" spc="300" dirty="0" err="1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PPTPersonality</a:t>
            </a:r>
            <a:r>
              <a:rPr lang="en-US" altLang="zh-CN" sz="1000" kern="0" spc="300" dirty="0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color </a:t>
            </a:r>
            <a:r>
              <a:rPr lang="en-US" altLang="zh-CN" sz="1000" kern="0" spc="300" dirty="0" err="1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pos</a:t>
            </a:r>
            <a:r>
              <a:rPr lang="en-US" altLang="zh-CN" sz="1000" kern="0" spc="300" dirty="0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competition PPT</a:t>
            </a:r>
            <a:endParaRPr lang="id-ID" altLang="zh-CN" sz="1000" kern="0" spc="300" dirty="0"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724480">
              <a:defRPr/>
            </a:pPr>
            <a:endParaRPr lang="en-US" altLang="zh-CN" sz="1000" kern="0" spc="300" dirty="0"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pic>
        <p:nvPicPr>
          <p:cNvPr id="15" name="鹏泊 - 啷个哩个啷">
            <a:hlinkClick r:id="" action="ppaction://media"/>
            <a:extLst>
              <a:ext uri="{FF2B5EF4-FFF2-40B4-BE49-F238E27FC236}">
                <a16:creationId xmlns:a16="http://schemas.microsoft.com/office/drawing/2014/main" id="{35A5D234-E9B7-4D3D-B4C0-06710F811E2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633327" y="522385"/>
            <a:ext cx="609600" cy="609600"/>
          </a:xfrm>
          <a:prstGeom prst="rect">
            <a:avLst/>
          </a:prstGeom>
        </p:spPr>
      </p:pic>
      <p:sp>
        <p:nvSpPr>
          <p:cNvPr id="14" name="文本框 13">
            <a:extLst>
              <a:ext uri="{FF2B5EF4-FFF2-40B4-BE49-F238E27FC236}">
                <a16:creationId xmlns:a16="http://schemas.microsoft.com/office/drawing/2014/main" id="{E39C8221-418E-4EFC-AA9C-D168864BC20F}"/>
              </a:ext>
            </a:extLst>
          </p:cNvPr>
          <p:cNvSpPr txBox="1"/>
          <p:nvPr/>
        </p:nvSpPr>
        <p:spPr>
          <a:xfrm>
            <a:off x="500824" y="1603587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演讲：</a:t>
            </a:r>
            <a:r>
              <a:rPr lang="en-US" altLang="zh-CN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99PPT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F8749D-6973-4608-8555-0CF5FE84A861}"/>
              </a:ext>
            </a:extLst>
          </p:cNvPr>
          <p:cNvSpPr txBox="1"/>
          <p:nvPr/>
        </p:nvSpPr>
        <p:spPr>
          <a:xfrm>
            <a:off x="1888325" y="1611549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班级：艺设</a:t>
            </a:r>
            <a:r>
              <a:rPr lang="en-US" altLang="zh-CN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FDC0BF9-49D1-45AD-AAFB-AEA921D5DF88}"/>
              </a:ext>
            </a:extLst>
          </p:cNvPr>
          <p:cNvSpPr txBox="1"/>
          <p:nvPr/>
        </p:nvSpPr>
        <p:spPr>
          <a:xfrm>
            <a:off x="3411614" y="1603587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2019.9.9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96869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15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900"/>
                            </p:stCondLst>
                            <p:childTnLst>
                              <p:par>
                                <p:cTn id="3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400"/>
                            </p:stCondLst>
                            <p:childTnLst>
                              <p:par>
                                <p:cTn id="43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400"/>
                            </p:stCondLst>
                            <p:childTnLst>
                              <p:par>
                                <p:cTn id="50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5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400"/>
                            </p:stCondLst>
                            <p:childTnLst>
                              <p:par>
                                <p:cTn id="5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100"/>
                            </p:stCondLst>
                            <p:childTnLst>
                              <p:par>
                                <p:cTn id="6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700"/>
                            </p:stCondLst>
                            <p:childTnLst>
                              <p:par>
                                <p:cTn id="67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7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7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7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2" grpId="0" build="p"/>
      <p:bldP spid="14" grpId="0"/>
      <p:bldP spid="17" grpId="0"/>
      <p:bldP spid="1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9CD3F741-D446-4781-94C1-EF933CE64D61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D9E36C2-07D6-4282-82B0-C6B0FF5EAE63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19DEEE9E-52CE-454F-AA60-EE8D4CA12E8C}"/>
              </a:ext>
            </a:extLst>
          </p:cNvPr>
          <p:cNvSpPr/>
          <p:nvPr/>
        </p:nvSpPr>
        <p:spPr>
          <a:xfrm>
            <a:off x="3928912" y="0"/>
            <a:ext cx="11849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研究思路方法</a:t>
            </a:r>
          </a:p>
        </p:txBody>
      </p:sp>
      <p:sp>
        <p:nvSpPr>
          <p:cNvPr id="31" name="TextBox 7">
            <a:extLst>
              <a:ext uri="{FF2B5EF4-FFF2-40B4-BE49-F238E27FC236}">
                <a16:creationId xmlns:a16="http://schemas.microsoft.com/office/drawing/2014/main" id="{5761D7C1-9BA0-45A3-8479-D571C11B70A0}"/>
              </a:ext>
            </a:extLst>
          </p:cNvPr>
          <p:cNvSpPr txBox="1"/>
          <p:nvPr/>
        </p:nvSpPr>
        <p:spPr>
          <a:xfrm>
            <a:off x="3570171" y="246221"/>
            <a:ext cx="19024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884BF1B6-84FA-4E25-BF81-58AD5E4DE2B5}"/>
              </a:ext>
            </a:extLst>
          </p:cNvPr>
          <p:cNvGrpSpPr/>
          <p:nvPr/>
        </p:nvGrpSpPr>
        <p:grpSpPr>
          <a:xfrm>
            <a:off x="1300153" y="1524001"/>
            <a:ext cx="4883289" cy="2243927"/>
            <a:chOff x="1162983" y="2178050"/>
            <a:chExt cx="6634817" cy="3048774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53BAD449-4ECB-419D-A62A-FE2CED6485C9}"/>
                </a:ext>
              </a:extLst>
            </p:cNvPr>
            <p:cNvGrpSpPr/>
            <p:nvPr/>
          </p:nvGrpSpPr>
          <p:grpSpPr>
            <a:xfrm>
              <a:off x="1162983" y="2178050"/>
              <a:ext cx="6634817" cy="666052"/>
              <a:chOff x="1162983" y="2178050"/>
              <a:chExt cx="6634817" cy="666052"/>
            </a:xfrm>
          </p:grpSpPr>
          <p:cxnSp>
            <p:nvCxnSpPr>
              <p:cNvPr id="22" name="直接连接符 21">
                <a:extLst>
                  <a:ext uri="{FF2B5EF4-FFF2-40B4-BE49-F238E27FC236}">
                    <a16:creationId xmlns:a16="http://schemas.microsoft.com/office/drawing/2014/main" id="{F6610BC2-C501-4FA6-840D-C0A1EA8C97E3}"/>
                  </a:ext>
                </a:extLst>
              </p:cNvPr>
              <p:cNvCxnSpPr/>
              <p:nvPr/>
            </p:nvCxnSpPr>
            <p:spPr>
              <a:xfrm>
                <a:off x="1784478" y="2707165"/>
                <a:ext cx="6013322" cy="0"/>
              </a:xfrm>
              <a:prstGeom prst="line">
                <a:avLst/>
              </a:prstGeom>
              <a:noFill/>
              <a:ln w="12700" cap="rnd">
                <a:solidFill>
                  <a:schemeClr val="bg1">
                    <a:lumMod val="75000"/>
                  </a:schemeClr>
                </a:solidFill>
                <a:prstDash val="dash"/>
                <a:round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23A3CFD8-C063-463C-B075-B584618380E0}"/>
                  </a:ext>
                </a:extLst>
              </p:cNvPr>
              <p:cNvSpPr/>
              <p:nvPr/>
            </p:nvSpPr>
            <p:spPr>
              <a:xfrm>
                <a:off x="1162983" y="2178050"/>
                <a:ext cx="666052" cy="666052"/>
              </a:xfrm>
              <a:prstGeom prst="ellipse">
                <a:avLst/>
              </a:prstGeom>
              <a:solidFill>
                <a:schemeClr val="bg2">
                  <a:lumMod val="10000"/>
                </a:schemeClr>
              </a:solidFill>
              <a:ln w="12700" cap="rnd">
                <a:noFill/>
                <a:round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24" name="MH_Other_5">
                <a:extLst>
                  <a:ext uri="{FF2B5EF4-FFF2-40B4-BE49-F238E27FC236}">
                    <a16:creationId xmlns:a16="http://schemas.microsoft.com/office/drawing/2014/main" id="{F684326F-6BB4-4994-B8FF-9FA7F703F837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1414897" y="2324456"/>
                <a:ext cx="181741" cy="373240"/>
              </a:xfrm>
              <a:custGeom>
                <a:avLst/>
                <a:gdLst>
                  <a:gd name="T0" fmla="*/ 119246 w 236046"/>
                  <a:gd name="T1" fmla="*/ 103125 h 486000"/>
                  <a:gd name="T2" fmla="*/ 174450 w 236046"/>
                  <a:gd name="T3" fmla="*/ 123798 h 486000"/>
                  <a:gd name="T4" fmla="*/ 179708 w 236046"/>
                  <a:gd name="T5" fmla="*/ 128965 h 486000"/>
                  <a:gd name="T6" fmla="*/ 234914 w 236046"/>
                  <a:gd name="T7" fmla="*/ 265915 h 486000"/>
                  <a:gd name="T8" fmla="*/ 227027 w 236046"/>
                  <a:gd name="T9" fmla="*/ 286586 h 486000"/>
                  <a:gd name="T10" fmla="*/ 219141 w 236046"/>
                  <a:gd name="T11" fmla="*/ 289170 h 486000"/>
                  <a:gd name="T12" fmla="*/ 203367 w 236046"/>
                  <a:gd name="T13" fmla="*/ 278835 h 486000"/>
                  <a:gd name="T14" fmla="*/ 171822 w 236046"/>
                  <a:gd name="T15" fmla="*/ 203901 h 486000"/>
                  <a:gd name="T16" fmla="*/ 169192 w 236046"/>
                  <a:gd name="T17" fmla="*/ 302090 h 486000"/>
                  <a:gd name="T18" fmla="*/ 179708 w 236046"/>
                  <a:gd name="T19" fmla="*/ 462295 h 486000"/>
                  <a:gd name="T20" fmla="*/ 158677 w 236046"/>
                  <a:gd name="T21" fmla="*/ 485550 h 486000"/>
                  <a:gd name="T22" fmla="*/ 156049 w 236046"/>
                  <a:gd name="T23" fmla="*/ 485550 h 486000"/>
                  <a:gd name="T24" fmla="*/ 132389 w 236046"/>
                  <a:gd name="T25" fmla="*/ 464879 h 486000"/>
                  <a:gd name="T26" fmla="*/ 124502 w 236046"/>
                  <a:gd name="T27" fmla="*/ 309841 h 486000"/>
                  <a:gd name="T28" fmla="*/ 119246 w 236046"/>
                  <a:gd name="T29" fmla="*/ 302090 h 486000"/>
                  <a:gd name="T30" fmla="*/ 111359 w 236046"/>
                  <a:gd name="T31" fmla="*/ 309841 h 486000"/>
                  <a:gd name="T32" fmla="*/ 103472 w 236046"/>
                  <a:gd name="T33" fmla="*/ 464879 h 486000"/>
                  <a:gd name="T34" fmla="*/ 79813 w 236046"/>
                  <a:gd name="T35" fmla="*/ 485550 h 486000"/>
                  <a:gd name="T36" fmla="*/ 58782 w 236046"/>
                  <a:gd name="T37" fmla="*/ 462295 h 486000"/>
                  <a:gd name="T38" fmla="*/ 69298 w 236046"/>
                  <a:gd name="T39" fmla="*/ 302090 h 486000"/>
                  <a:gd name="T40" fmla="*/ 64040 w 236046"/>
                  <a:gd name="T41" fmla="*/ 203901 h 486000"/>
                  <a:gd name="T42" fmla="*/ 32493 w 236046"/>
                  <a:gd name="T43" fmla="*/ 278835 h 486000"/>
                  <a:gd name="T44" fmla="*/ 16721 w 236046"/>
                  <a:gd name="T45" fmla="*/ 289170 h 486000"/>
                  <a:gd name="T46" fmla="*/ 11464 w 236046"/>
                  <a:gd name="T47" fmla="*/ 286586 h 486000"/>
                  <a:gd name="T48" fmla="*/ 948 w 236046"/>
                  <a:gd name="T49" fmla="*/ 265915 h 486000"/>
                  <a:gd name="T50" fmla="*/ 58782 w 236046"/>
                  <a:gd name="T51" fmla="*/ 128965 h 486000"/>
                  <a:gd name="T52" fmla="*/ 61410 w 236046"/>
                  <a:gd name="T53" fmla="*/ 123798 h 486000"/>
                  <a:gd name="T54" fmla="*/ 119246 w 236046"/>
                  <a:gd name="T55" fmla="*/ 103125 h 486000"/>
                  <a:gd name="T56" fmla="*/ 117626 w 236046"/>
                  <a:gd name="T57" fmla="*/ 0 h 486000"/>
                  <a:gd name="T58" fmla="*/ 161354 w 236046"/>
                  <a:gd name="T59" fmla="*/ 42432 h 486000"/>
                  <a:gd name="T60" fmla="*/ 117626 w 236046"/>
                  <a:gd name="T61" fmla="*/ 84866 h 486000"/>
                  <a:gd name="T62" fmla="*/ 73897 w 236046"/>
                  <a:gd name="T63" fmla="*/ 42432 h 486000"/>
                  <a:gd name="T64" fmla="*/ 117626 w 236046"/>
                  <a:gd name="T65" fmla="*/ 0 h 486000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36046" h="486000">
                    <a:moveTo>
                      <a:pt x="118751" y="103221"/>
                    </a:moveTo>
                    <a:cubicBezTo>
                      <a:pt x="160637" y="103221"/>
                      <a:pt x="173727" y="123912"/>
                      <a:pt x="173727" y="123912"/>
                    </a:cubicBezTo>
                    <a:cubicBezTo>
                      <a:pt x="176345" y="123912"/>
                      <a:pt x="176345" y="126498"/>
                      <a:pt x="178963" y="129085"/>
                    </a:cubicBezTo>
                    <a:cubicBezTo>
                      <a:pt x="178963" y="129085"/>
                      <a:pt x="178963" y="129085"/>
                      <a:pt x="233939" y="266161"/>
                    </a:cubicBezTo>
                    <a:cubicBezTo>
                      <a:pt x="239175" y="273920"/>
                      <a:pt x="233939" y="284265"/>
                      <a:pt x="226086" y="286852"/>
                    </a:cubicBezTo>
                    <a:cubicBezTo>
                      <a:pt x="223468" y="289438"/>
                      <a:pt x="220850" y="289438"/>
                      <a:pt x="218232" y="289438"/>
                    </a:cubicBezTo>
                    <a:cubicBezTo>
                      <a:pt x="210378" y="289438"/>
                      <a:pt x="205142" y="284265"/>
                      <a:pt x="202524" y="279093"/>
                    </a:cubicBezTo>
                    <a:cubicBezTo>
                      <a:pt x="202524" y="279093"/>
                      <a:pt x="202524" y="279093"/>
                      <a:pt x="171109" y="204089"/>
                    </a:cubicBezTo>
                    <a:cubicBezTo>
                      <a:pt x="171109" y="204089"/>
                      <a:pt x="171109" y="204089"/>
                      <a:pt x="168491" y="302370"/>
                    </a:cubicBezTo>
                    <a:cubicBezTo>
                      <a:pt x="168491" y="302370"/>
                      <a:pt x="168491" y="302370"/>
                      <a:pt x="178963" y="462723"/>
                    </a:cubicBezTo>
                    <a:cubicBezTo>
                      <a:pt x="178963" y="475655"/>
                      <a:pt x="168491" y="486000"/>
                      <a:pt x="158019" y="486000"/>
                    </a:cubicBezTo>
                    <a:cubicBezTo>
                      <a:pt x="155402" y="486000"/>
                      <a:pt x="155402" y="486000"/>
                      <a:pt x="155402" y="486000"/>
                    </a:cubicBezTo>
                    <a:cubicBezTo>
                      <a:pt x="144930" y="486000"/>
                      <a:pt x="134458" y="478241"/>
                      <a:pt x="131840" y="465309"/>
                    </a:cubicBezTo>
                    <a:cubicBezTo>
                      <a:pt x="131840" y="465309"/>
                      <a:pt x="131840" y="465309"/>
                      <a:pt x="123986" y="310129"/>
                    </a:cubicBezTo>
                    <a:cubicBezTo>
                      <a:pt x="123986" y="310129"/>
                      <a:pt x="123986" y="302370"/>
                      <a:pt x="118751" y="302370"/>
                    </a:cubicBezTo>
                    <a:cubicBezTo>
                      <a:pt x="110897" y="302370"/>
                      <a:pt x="110897" y="310129"/>
                      <a:pt x="110897" y="310129"/>
                    </a:cubicBezTo>
                    <a:cubicBezTo>
                      <a:pt x="110897" y="310129"/>
                      <a:pt x="110897" y="310129"/>
                      <a:pt x="103043" y="465309"/>
                    </a:cubicBezTo>
                    <a:cubicBezTo>
                      <a:pt x="103043" y="478241"/>
                      <a:pt x="92571" y="486000"/>
                      <a:pt x="79482" y="486000"/>
                    </a:cubicBezTo>
                    <a:cubicBezTo>
                      <a:pt x="66392" y="486000"/>
                      <a:pt x="55920" y="475655"/>
                      <a:pt x="58538" y="462723"/>
                    </a:cubicBezTo>
                    <a:cubicBezTo>
                      <a:pt x="58538" y="462723"/>
                      <a:pt x="58538" y="462723"/>
                      <a:pt x="69010" y="302370"/>
                    </a:cubicBezTo>
                    <a:cubicBezTo>
                      <a:pt x="69010" y="302370"/>
                      <a:pt x="69010" y="302370"/>
                      <a:pt x="63774" y="204089"/>
                    </a:cubicBezTo>
                    <a:cubicBezTo>
                      <a:pt x="63774" y="204089"/>
                      <a:pt x="63774" y="204089"/>
                      <a:pt x="32359" y="279093"/>
                    </a:cubicBezTo>
                    <a:cubicBezTo>
                      <a:pt x="29741" y="284265"/>
                      <a:pt x="24505" y="289438"/>
                      <a:pt x="16651" y="289438"/>
                    </a:cubicBezTo>
                    <a:cubicBezTo>
                      <a:pt x="14033" y="289438"/>
                      <a:pt x="14033" y="289438"/>
                      <a:pt x="11416" y="286852"/>
                    </a:cubicBezTo>
                    <a:cubicBezTo>
                      <a:pt x="944" y="284265"/>
                      <a:pt x="-1674" y="273920"/>
                      <a:pt x="944" y="266161"/>
                    </a:cubicBezTo>
                    <a:cubicBezTo>
                      <a:pt x="944" y="266161"/>
                      <a:pt x="944" y="266161"/>
                      <a:pt x="58538" y="129085"/>
                    </a:cubicBezTo>
                    <a:cubicBezTo>
                      <a:pt x="58538" y="126498"/>
                      <a:pt x="58538" y="123912"/>
                      <a:pt x="61156" y="123912"/>
                    </a:cubicBezTo>
                    <a:cubicBezTo>
                      <a:pt x="61156" y="123912"/>
                      <a:pt x="74246" y="103221"/>
                      <a:pt x="118751" y="103221"/>
                    </a:cubicBezTo>
                    <a:close/>
                    <a:moveTo>
                      <a:pt x="117138" y="0"/>
                    </a:moveTo>
                    <a:cubicBezTo>
                      <a:pt x="141188" y="0"/>
                      <a:pt x="160685" y="19015"/>
                      <a:pt x="160685" y="42472"/>
                    </a:cubicBezTo>
                    <a:cubicBezTo>
                      <a:pt x="160685" y="65929"/>
                      <a:pt x="141188" y="84944"/>
                      <a:pt x="117138" y="84944"/>
                    </a:cubicBezTo>
                    <a:cubicBezTo>
                      <a:pt x="93088" y="84944"/>
                      <a:pt x="73591" y="65929"/>
                      <a:pt x="73591" y="42472"/>
                    </a:cubicBezTo>
                    <a:cubicBezTo>
                      <a:pt x="73591" y="19015"/>
                      <a:pt x="93088" y="0"/>
                      <a:pt x="117138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25" name="MH_Text_1">
                <a:extLst>
                  <a:ext uri="{FF2B5EF4-FFF2-40B4-BE49-F238E27FC236}">
                    <a16:creationId xmlns:a16="http://schemas.microsoft.com/office/drawing/2014/main" id="{9F52C1FF-C7DF-4A36-9D42-4D0C1C0058D7}"/>
                  </a:ext>
                </a:extLst>
              </p:cNvPr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3930003" y="2226530"/>
                <a:ext cx="1177050" cy="379683"/>
              </a:xfrm>
              <a:prstGeom prst="rect">
                <a:avLst/>
              </a:prstGeom>
              <a:noFill/>
            </p:spPr>
            <p:txBody>
              <a:bodyPr anchor="ctr" anchorCtr="0"/>
              <a:lstStyle/>
              <a:p>
                <a:pPr algn="ctr" eaLnBrk="1" hangingPunct="1">
                  <a:defRPr/>
                </a:pPr>
                <a:r>
                  <a:rPr lang="en-US" altLang="zh-CN" sz="16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45%</a:t>
                </a:r>
                <a:endPara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6" name="MH_Other_21">
                <a:extLst>
                  <a:ext uri="{FF2B5EF4-FFF2-40B4-BE49-F238E27FC236}">
                    <a16:creationId xmlns:a16="http://schemas.microsoft.com/office/drawing/2014/main" id="{C959DE4B-3B73-4A71-A0EB-5FA24BB82779}"/>
                  </a:ext>
                </a:extLst>
              </p:cNvPr>
              <p:cNvSpPr/>
              <p:nvPr>
                <p:custDataLst>
                  <p:tags r:id="rId9"/>
                </p:custDataLst>
              </p:nvPr>
            </p:nvSpPr>
            <p:spPr>
              <a:xfrm>
                <a:off x="4371549" y="2669641"/>
                <a:ext cx="295177" cy="75624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7" name="矩形 26">
                <a:extLst>
                  <a:ext uri="{FF2B5EF4-FFF2-40B4-BE49-F238E27FC236}">
                    <a16:creationId xmlns:a16="http://schemas.microsoft.com/office/drawing/2014/main" id="{6B8FECBC-DA6D-4EE7-97E0-D0FDED09AAEE}"/>
                  </a:ext>
                </a:extLst>
              </p:cNvPr>
              <p:cNvSpPr/>
              <p:nvPr/>
            </p:nvSpPr>
            <p:spPr>
              <a:xfrm>
                <a:off x="2041784" y="2294316"/>
                <a:ext cx="2050552" cy="426532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200" b="1" dirty="0">
                    <a:latin typeface="+mn-ea"/>
                  </a:rPr>
                  <a:t>标题文字添加</a:t>
                </a: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C505FB52-F81A-4F7D-B8C2-D328E39FC2D5}"/>
                </a:ext>
              </a:extLst>
            </p:cNvPr>
            <p:cNvGrpSpPr/>
            <p:nvPr/>
          </p:nvGrpSpPr>
          <p:grpSpPr>
            <a:xfrm>
              <a:off x="1162983" y="3377663"/>
              <a:ext cx="6634817" cy="666052"/>
              <a:chOff x="1162983" y="3377663"/>
              <a:chExt cx="6634817" cy="666052"/>
            </a:xfrm>
          </p:grpSpPr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92CE112A-6D7E-476F-96A3-D3313CDC65FC}"/>
                  </a:ext>
                </a:extLst>
              </p:cNvPr>
              <p:cNvCxnSpPr/>
              <p:nvPr/>
            </p:nvCxnSpPr>
            <p:spPr>
              <a:xfrm>
                <a:off x="1784478" y="3925980"/>
                <a:ext cx="6013322" cy="0"/>
              </a:xfrm>
              <a:prstGeom prst="line">
                <a:avLst/>
              </a:prstGeom>
              <a:noFill/>
              <a:ln w="12700" cap="rnd">
                <a:solidFill>
                  <a:schemeClr val="bg1">
                    <a:lumMod val="75000"/>
                  </a:schemeClr>
                </a:solidFill>
                <a:prstDash val="dash"/>
                <a:round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32081E37-4C78-4309-8ADB-8D463185543C}"/>
                  </a:ext>
                </a:extLst>
              </p:cNvPr>
              <p:cNvSpPr/>
              <p:nvPr/>
            </p:nvSpPr>
            <p:spPr>
              <a:xfrm>
                <a:off x="1162983" y="3377663"/>
                <a:ext cx="666052" cy="666052"/>
              </a:xfrm>
              <a:prstGeom prst="ellipse">
                <a:avLst/>
              </a:prstGeom>
              <a:solidFill>
                <a:srgbClr val="212870"/>
              </a:solidFill>
              <a:ln w="12700" cap="rnd">
                <a:noFill/>
                <a:round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  <p:sp>
            <p:nvSpPr>
              <p:cNvPr id="18" name="MH_Other_6">
                <a:extLst>
                  <a:ext uri="{FF2B5EF4-FFF2-40B4-BE49-F238E27FC236}">
                    <a16:creationId xmlns:a16="http://schemas.microsoft.com/office/drawing/2014/main" id="{F4189D9E-3137-4CF2-85B9-A410C9FE9ACB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1416115" y="3523459"/>
                <a:ext cx="181742" cy="374461"/>
              </a:xfrm>
              <a:custGeom>
                <a:avLst/>
                <a:gdLst>
                  <a:gd name="T0" fmla="*/ 118980 w 237292"/>
                  <a:gd name="T1" fmla="*/ 105671 h 487018"/>
                  <a:gd name="T2" fmla="*/ 175446 w 237292"/>
                  <a:gd name="T3" fmla="*/ 125096 h 487018"/>
                  <a:gd name="T4" fmla="*/ 177617 w 237292"/>
                  <a:gd name="T5" fmla="*/ 129414 h 487018"/>
                  <a:gd name="T6" fmla="*/ 234083 w 237292"/>
                  <a:gd name="T7" fmla="*/ 267550 h 487018"/>
                  <a:gd name="T8" fmla="*/ 225396 w 237292"/>
                  <a:gd name="T9" fmla="*/ 291293 h 487018"/>
                  <a:gd name="T10" fmla="*/ 218880 w 237292"/>
                  <a:gd name="T11" fmla="*/ 291293 h 487018"/>
                  <a:gd name="T12" fmla="*/ 203679 w 237292"/>
                  <a:gd name="T13" fmla="*/ 280502 h 487018"/>
                  <a:gd name="T14" fmla="*/ 168931 w 237292"/>
                  <a:gd name="T15" fmla="*/ 198482 h 487018"/>
                  <a:gd name="T16" fmla="*/ 212365 w 237292"/>
                  <a:gd name="T17" fmla="*/ 356046 h 487018"/>
                  <a:gd name="T18" fmla="*/ 168931 w 237292"/>
                  <a:gd name="T19" fmla="*/ 347412 h 487018"/>
                  <a:gd name="T20" fmla="*/ 175446 w 237292"/>
                  <a:gd name="T21" fmla="*/ 466125 h 487018"/>
                  <a:gd name="T22" fmla="*/ 158071 w 237292"/>
                  <a:gd name="T23" fmla="*/ 487708 h 487018"/>
                  <a:gd name="T24" fmla="*/ 155899 w 237292"/>
                  <a:gd name="T25" fmla="*/ 487708 h 487018"/>
                  <a:gd name="T26" fmla="*/ 136353 w 237292"/>
                  <a:gd name="T27" fmla="*/ 468282 h 487018"/>
                  <a:gd name="T28" fmla="*/ 127667 w 237292"/>
                  <a:gd name="T29" fmla="*/ 343096 h 487018"/>
                  <a:gd name="T30" fmla="*/ 118980 w 237292"/>
                  <a:gd name="T31" fmla="*/ 343096 h 487018"/>
                  <a:gd name="T32" fmla="*/ 108120 w 237292"/>
                  <a:gd name="T33" fmla="*/ 343096 h 487018"/>
                  <a:gd name="T34" fmla="*/ 101605 w 237292"/>
                  <a:gd name="T35" fmla="*/ 468282 h 487018"/>
                  <a:gd name="T36" fmla="*/ 79887 w 237292"/>
                  <a:gd name="T37" fmla="*/ 487708 h 487018"/>
                  <a:gd name="T38" fmla="*/ 60341 w 237292"/>
                  <a:gd name="T39" fmla="*/ 466125 h 487018"/>
                  <a:gd name="T40" fmla="*/ 69028 w 237292"/>
                  <a:gd name="T41" fmla="*/ 347412 h 487018"/>
                  <a:gd name="T42" fmla="*/ 23421 w 237292"/>
                  <a:gd name="T43" fmla="*/ 356046 h 487018"/>
                  <a:gd name="T44" fmla="*/ 69028 w 237292"/>
                  <a:gd name="T45" fmla="*/ 198482 h 487018"/>
                  <a:gd name="T46" fmla="*/ 34280 w 237292"/>
                  <a:gd name="T47" fmla="*/ 280502 h 487018"/>
                  <a:gd name="T48" fmla="*/ 16906 w 237292"/>
                  <a:gd name="T49" fmla="*/ 291293 h 487018"/>
                  <a:gd name="T50" fmla="*/ 10391 w 237292"/>
                  <a:gd name="T51" fmla="*/ 291293 h 487018"/>
                  <a:gd name="T52" fmla="*/ 1704 w 237292"/>
                  <a:gd name="T53" fmla="*/ 267550 h 487018"/>
                  <a:gd name="T54" fmla="*/ 58170 w 237292"/>
                  <a:gd name="T55" fmla="*/ 129414 h 487018"/>
                  <a:gd name="T56" fmla="*/ 62513 w 237292"/>
                  <a:gd name="T57" fmla="*/ 125096 h 487018"/>
                  <a:gd name="T58" fmla="*/ 118980 w 237292"/>
                  <a:gd name="T59" fmla="*/ 105671 h 487018"/>
                  <a:gd name="T60" fmla="*/ 117893 w 237292"/>
                  <a:gd name="T61" fmla="*/ 0 h 487018"/>
                  <a:gd name="T62" fmla="*/ 162253 w 237292"/>
                  <a:gd name="T63" fmla="*/ 42900 h 487018"/>
                  <a:gd name="T64" fmla="*/ 117893 w 237292"/>
                  <a:gd name="T65" fmla="*/ 85802 h 487018"/>
                  <a:gd name="T66" fmla="*/ 73534 w 237292"/>
                  <a:gd name="T67" fmla="*/ 42900 h 487018"/>
                  <a:gd name="T68" fmla="*/ 117893 w 237292"/>
                  <a:gd name="T69" fmla="*/ 0 h 487018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</a:gdLst>
                <a:ahLst/>
                <a:cxnLst>
                  <a:cxn ang="T70">
                    <a:pos x="T0" y="T1"/>
                  </a:cxn>
                  <a:cxn ang="T71">
                    <a:pos x="T2" y="T3"/>
                  </a:cxn>
                  <a:cxn ang="T72">
                    <a:pos x="T4" y="T5"/>
                  </a:cxn>
                  <a:cxn ang="T73">
                    <a:pos x="T6" y="T7"/>
                  </a:cxn>
                  <a:cxn ang="T74">
                    <a:pos x="T8" y="T9"/>
                  </a:cxn>
                  <a:cxn ang="T75">
                    <a:pos x="T10" y="T11"/>
                  </a:cxn>
                  <a:cxn ang="T76">
                    <a:pos x="T12" y="T13"/>
                  </a:cxn>
                  <a:cxn ang="T77">
                    <a:pos x="T14" y="T15"/>
                  </a:cxn>
                  <a:cxn ang="T78">
                    <a:pos x="T16" y="T17"/>
                  </a:cxn>
                  <a:cxn ang="T79">
                    <a:pos x="T18" y="T19"/>
                  </a:cxn>
                  <a:cxn ang="T80">
                    <a:pos x="T20" y="T21"/>
                  </a:cxn>
                  <a:cxn ang="T81">
                    <a:pos x="T22" y="T23"/>
                  </a:cxn>
                  <a:cxn ang="T82">
                    <a:pos x="T24" y="T25"/>
                  </a:cxn>
                  <a:cxn ang="T83">
                    <a:pos x="T26" y="T27"/>
                  </a:cxn>
                  <a:cxn ang="T84">
                    <a:pos x="T28" y="T29"/>
                  </a:cxn>
                  <a:cxn ang="T85">
                    <a:pos x="T30" y="T31"/>
                  </a:cxn>
                  <a:cxn ang="T86">
                    <a:pos x="T32" y="T33"/>
                  </a:cxn>
                  <a:cxn ang="T87">
                    <a:pos x="T34" y="T35"/>
                  </a:cxn>
                  <a:cxn ang="T88">
                    <a:pos x="T36" y="T37"/>
                  </a:cxn>
                  <a:cxn ang="T89">
                    <a:pos x="T38" y="T39"/>
                  </a:cxn>
                  <a:cxn ang="T90">
                    <a:pos x="T40" y="T41"/>
                  </a:cxn>
                  <a:cxn ang="T91">
                    <a:pos x="T42" y="T43"/>
                  </a:cxn>
                  <a:cxn ang="T92">
                    <a:pos x="T44" y="T45"/>
                  </a:cxn>
                  <a:cxn ang="T93">
                    <a:pos x="T46" y="T47"/>
                  </a:cxn>
                  <a:cxn ang="T94">
                    <a:pos x="T48" y="T49"/>
                  </a:cxn>
                  <a:cxn ang="T95">
                    <a:pos x="T50" y="T51"/>
                  </a:cxn>
                  <a:cxn ang="T96">
                    <a:pos x="T52" y="T53"/>
                  </a:cxn>
                  <a:cxn ang="T97">
                    <a:pos x="T54" y="T55"/>
                  </a:cxn>
                  <a:cxn ang="T98">
                    <a:pos x="T56" y="T57"/>
                  </a:cxn>
                  <a:cxn ang="T99">
                    <a:pos x="T58" y="T59"/>
                  </a:cxn>
                  <a:cxn ang="T100">
                    <a:pos x="T60" y="T61"/>
                  </a:cxn>
                  <a:cxn ang="T101">
                    <a:pos x="T62" y="T63"/>
                  </a:cxn>
                  <a:cxn ang="T102">
                    <a:pos x="T64" y="T65"/>
                  </a:cxn>
                  <a:cxn ang="T103">
                    <a:pos x="T66" y="T67"/>
                  </a:cxn>
                  <a:cxn ang="T104">
                    <a:pos x="T68" y="T69"/>
                  </a:cxn>
                </a:cxnLst>
                <a:rect l="0" t="0" r="r" b="b"/>
                <a:pathLst>
                  <a:path w="237292" h="487018">
                    <a:moveTo>
                      <a:pt x="119739" y="105521"/>
                    </a:moveTo>
                    <a:cubicBezTo>
                      <a:pt x="163452" y="105521"/>
                      <a:pt x="176566" y="124919"/>
                      <a:pt x="176566" y="124919"/>
                    </a:cubicBezTo>
                    <a:cubicBezTo>
                      <a:pt x="176566" y="124919"/>
                      <a:pt x="178751" y="127075"/>
                      <a:pt x="178751" y="129230"/>
                    </a:cubicBezTo>
                    <a:cubicBezTo>
                      <a:pt x="178751" y="129230"/>
                      <a:pt x="178751" y="129230"/>
                      <a:pt x="235578" y="267172"/>
                    </a:cubicBezTo>
                    <a:cubicBezTo>
                      <a:pt x="239949" y="275794"/>
                      <a:pt x="235578" y="286571"/>
                      <a:pt x="226835" y="290881"/>
                    </a:cubicBezTo>
                    <a:cubicBezTo>
                      <a:pt x="224650" y="290881"/>
                      <a:pt x="222464" y="290881"/>
                      <a:pt x="220278" y="290881"/>
                    </a:cubicBezTo>
                    <a:cubicBezTo>
                      <a:pt x="213721" y="290881"/>
                      <a:pt x="207165" y="286571"/>
                      <a:pt x="204979" y="280105"/>
                    </a:cubicBezTo>
                    <a:cubicBezTo>
                      <a:pt x="204979" y="280105"/>
                      <a:pt x="204979" y="280105"/>
                      <a:pt x="170009" y="198201"/>
                    </a:cubicBezTo>
                    <a:cubicBezTo>
                      <a:pt x="170009" y="198201"/>
                      <a:pt x="170009" y="198201"/>
                      <a:pt x="213721" y="355542"/>
                    </a:cubicBezTo>
                    <a:cubicBezTo>
                      <a:pt x="213721" y="355542"/>
                      <a:pt x="196236" y="349076"/>
                      <a:pt x="170009" y="346920"/>
                    </a:cubicBezTo>
                    <a:cubicBezTo>
                      <a:pt x="170009" y="346920"/>
                      <a:pt x="170009" y="346920"/>
                      <a:pt x="176566" y="465465"/>
                    </a:cubicBezTo>
                    <a:cubicBezTo>
                      <a:pt x="178751" y="476241"/>
                      <a:pt x="170009" y="487018"/>
                      <a:pt x="159080" y="487018"/>
                    </a:cubicBezTo>
                    <a:cubicBezTo>
                      <a:pt x="156895" y="487018"/>
                      <a:pt x="156895" y="487018"/>
                      <a:pt x="156895" y="487018"/>
                    </a:cubicBezTo>
                    <a:cubicBezTo>
                      <a:pt x="145967" y="487018"/>
                      <a:pt x="137224" y="478397"/>
                      <a:pt x="137224" y="467620"/>
                    </a:cubicBezTo>
                    <a:cubicBezTo>
                      <a:pt x="137224" y="467620"/>
                      <a:pt x="137224" y="467620"/>
                      <a:pt x="128482" y="342610"/>
                    </a:cubicBezTo>
                    <a:cubicBezTo>
                      <a:pt x="126296" y="342610"/>
                      <a:pt x="121925" y="342610"/>
                      <a:pt x="119739" y="342610"/>
                    </a:cubicBezTo>
                    <a:cubicBezTo>
                      <a:pt x="115368" y="342610"/>
                      <a:pt x="113182" y="342610"/>
                      <a:pt x="108811" y="342610"/>
                    </a:cubicBezTo>
                    <a:cubicBezTo>
                      <a:pt x="108811" y="342610"/>
                      <a:pt x="108811" y="342610"/>
                      <a:pt x="102254" y="467620"/>
                    </a:cubicBezTo>
                    <a:cubicBezTo>
                      <a:pt x="100068" y="478397"/>
                      <a:pt x="91326" y="487018"/>
                      <a:pt x="80397" y="487018"/>
                    </a:cubicBezTo>
                    <a:cubicBezTo>
                      <a:pt x="69469" y="487018"/>
                      <a:pt x="60726" y="476241"/>
                      <a:pt x="60726" y="465465"/>
                    </a:cubicBezTo>
                    <a:cubicBezTo>
                      <a:pt x="60726" y="465465"/>
                      <a:pt x="60726" y="465465"/>
                      <a:pt x="69469" y="346920"/>
                    </a:cubicBezTo>
                    <a:cubicBezTo>
                      <a:pt x="43241" y="349076"/>
                      <a:pt x="23571" y="355542"/>
                      <a:pt x="23571" y="355542"/>
                    </a:cubicBezTo>
                    <a:cubicBezTo>
                      <a:pt x="23571" y="355542"/>
                      <a:pt x="23571" y="355542"/>
                      <a:pt x="69469" y="198201"/>
                    </a:cubicBezTo>
                    <a:cubicBezTo>
                      <a:pt x="69469" y="198201"/>
                      <a:pt x="69469" y="198201"/>
                      <a:pt x="34499" y="280105"/>
                    </a:cubicBezTo>
                    <a:cubicBezTo>
                      <a:pt x="32313" y="286571"/>
                      <a:pt x="25756" y="290881"/>
                      <a:pt x="17014" y="290881"/>
                    </a:cubicBezTo>
                    <a:cubicBezTo>
                      <a:pt x="14828" y="290881"/>
                      <a:pt x="12642" y="290881"/>
                      <a:pt x="10457" y="290881"/>
                    </a:cubicBezTo>
                    <a:cubicBezTo>
                      <a:pt x="1714" y="286571"/>
                      <a:pt x="-2657" y="275794"/>
                      <a:pt x="1714" y="267172"/>
                    </a:cubicBezTo>
                    <a:cubicBezTo>
                      <a:pt x="1714" y="267172"/>
                      <a:pt x="1714" y="267172"/>
                      <a:pt x="58541" y="129230"/>
                    </a:cubicBezTo>
                    <a:cubicBezTo>
                      <a:pt x="58541" y="127075"/>
                      <a:pt x="62912" y="124919"/>
                      <a:pt x="62912" y="124919"/>
                    </a:cubicBezTo>
                    <a:cubicBezTo>
                      <a:pt x="62912" y="124919"/>
                      <a:pt x="73840" y="105521"/>
                      <a:pt x="119739" y="105521"/>
                    </a:cubicBezTo>
                    <a:close/>
                    <a:moveTo>
                      <a:pt x="118646" y="0"/>
                    </a:moveTo>
                    <a:cubicBezTo>
                      <a:pt x="143302" y="0"/>
                      <a:pt x="163289" y="19180"/>
                      <a:pt x="163289" y="42840"/>
                    </a:cubicBezTo>
                    <a:cubicBezTo>
                      <a:pt x="163289" y="66500"/>
                      <a:pt x="143302" y="85680"/>
                      <a:pt x="118646" y="85680"/>
                    </a:cubicBezTo>
                    <a:cubicBezTo>
                      <a:pt x="93990" y="85680"/>
                      <a:pt x="74003" y="66500"/>
                      <a:pt x="74003" y="42840"/>
                    </a:cubicBezTo>
                    <a:cubicBezTo>
                      <a:pt x="74003" y="19180"/>
                      <a:pt x="93990" y="0"/>
                      <a:pt x="118646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9" name="MH_Other_17">
                <a:extLst>
                  <a:ext uri="{FF2B5EF4-FFF2-40B4-BE49-F238E27FC236}">
                    <a16:creationId xmlns:a16="http://schemas.microsoft.com/office/drawing/2014/main" id="{7C121AC5-5CE3-48DD-A1F0-7EF1FD132863}"/>
                  </a:ext>
                </a:extLst>
              </p:cNvPr>
              <p:cNvSpPr/>
              <p:nvPr>
                <p:custDataLst>
                  <p:tags r:id="rId5"/>
                </p:custDataLst>
              </p:nvPr>
            </p:nvSpPr>
            <p:spPr>
              <a:xfrm>
                <a:off x="3743382" y="3886943"/>
                <a:ext cx="295177" cy="75624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0" name="MH_Text_2">
                <a:extLst>
                  <a:ext uri="{FF2B5EF4-FFF2-40B4-BE49-F238E27FC236}">
                    <a16:creationId xmlns:a16="http://schemas.microsoft.com/office/drawing/2014/main" id="{1797B1D5-FF99-42E9-ADAE-1A25BD80721D}"/>
                  </a:ext>
                </a:extLst>
              </p:cNvPr>
              <p:cNvSpPr txBox="1"/>
              <p:nvPr>
                <p:custDataLst>
                  <p:tags r:id="rId6"/>
                </p:custDataLst>
              </p:nvPr>
            </p:nvSpPr>
            <p:spPr>
              <a:xfrm>
                <a:off x="3303055" y="3458008"/>
                <a:ext cx="1177050" cy="377705"/>
              </a:xfrm>
              <a:prstGeom prst="rect">
                <a:avLst/>
              </a:prstGeom>
              <a:noFill/>
            </p:spPr>
            <p:txBody>
              <a:bodyPr anchor="ctr" anchorCtr="0"/>
              <a:lstStyle/>
              <a:p>
                <a:pPr algn="ctr" eaLnBrk="1" hangingPunct="1">
                  <a:defRPr/>
                </a:pPr>
                <a:r>
                  <a:rPr lang="en-US" altLang="zh-CN" sz="16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35%</a:t>
                </a:r>
                <a:endPara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21" name="矩形 20">
                <a:extLst>
                  <a:ext uri="{FF2B5EF4-FFF2-40B4-BE49-F238E27FC236}">
                    <a16:creationId xmlns:a16="http://schemas.microsoft.com/office/drawing/2014/main" id="{6DA7D03F-62F9-4B09-AC9F-08E26435E81E}"/>
                  </a:ext>
                </a:extLst>
              </p:cNvPr>
              <p:cNvSpPr/>
              <p:nvPr/>
            </p:nvSpPr>
            <p:spPr>
              <a:xfrm>
                <a:off x="2041784" y="3523031"/>
                <a:ext cx="2050552" cy="426532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200" b="1" dirty="0">
                    <a:latin typeface="+mn-ea"/>
                  </a:rPr>
                  <a:t>标题文字添加</a:t>
                </a: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2B2FA9E-B6ED-4F62-88BE-AD249D967748}"/>
                </a:ext>
              </a:extLst>
            </p:cNvPr>
            <p:cNvGrpSpPr/>
            <p:nvPr/>
          </p:nvGrpSpPr>
          <p:grpSpPr>
            <a:xfrm>
              <a:off x="1162983" y="4560772"/>
              <a:ext cx="6634817" cy="666052"/>
              <a:chOff x="1162983" y="4560772"/>
              <a:chExt cx="6634817" cy="666052"/>
            </a:xfrm>
          </p:grpSpPr>
          <p:cxnSp>
            <p:nvCxnSpPr>
              <p:cNvPr id="10" name="直接连接符 9">
                <a:extLst>
                  <a:ext uri="{FF2B5EF4-FFF2-40B4-BE49-F238E27FC236}">
                    <a16:creationId xmlns:a16="http://schemas.microsoft.com/office/drawing/2014/main" id="{CA2CDDD4-5BE3-4A8A-93B0-91EDDC1C2819}"/>
                  </a:ext>
                </a:extLst>
              </p:cNvPr>
              <p:cNvCxnSpPr/>
              <p:nvPr/>
            </p:nvCxnSpPr>
            <p:spPr>
              <a:xfrm>
                <a:off x="1784478" y="5116857"/>
                <a:ext cx="6013322" cy="0"/>
              </a:xfrm>
              <a:prstGeom prst="line">
                <a:avLst/>
              </a:prstGeom>
              <a:noFill/>
              <a:ln w="12700" cap="rnd">
                <a:solidFill>
                  <a:schemeClr val="bg1">
                    <a:lumMod val="75000"/>
                  </a:schemeClr>
                </a:solidFill>
                <a:prstDash val="dash"/>
                <a:round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椭圆 10">
                <a:extLst>
                  <a:ext uri="{FF2B5EF4-FFF2-40B4-BE49-F238E27FC236}">
                    <a16:creationId xmlns:a16="http://schemas.microsoft.com/office/drawing/2014/main" id="{9A9713C7-9BA6-4116-ABAA-1FE0FFDF298C}"/>
                  </a:ext>
                </a:extLst>
              </p:cNvPr>
              <p:cNvSpPr/>
              <p:nvPr/>
            </p:nvSpPr>
            <p:spPr>
              <a:xfrm>
                <a:off x="1162983" y="4560772"/>
                <a:ext cx="666052" cy="666052"/>
              </a:xfrm>
              <a:prstGeom prst="ellipse">
                <a:avLst/>
              </a:prstGeom>
              <a:solidFill>
                <a:schemeClr val="bg2">
                  <a:lumMod val="10000"/>
                </a:schemeClr>
              </a:solidFill>
              <a:ln w="12700" cap="rnd">
                <a:noFill/>
                <a:round/>
              </a:ln>
              <a:effectLst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>
                  <a:solidFill>
                    <a:schemeClr val="tx1"/>
                  </a:solidFill>
                </a:endParaRPr>
              </a:p>
            </p:txBody>
          </p:sp>
          <p:sp>
            <p:nvSpPr>
              <p:cNvPr id="12" name="MH_Other_7">
                <a:extLst>
                  <a:ext uri="{FF2B5EF4-FFF2-40B4-BE49-F238E27FC236}">
                    <a16:creationId xmlns:a16="http://schemas.microsoft.com/office/drawing/2014/main" id="{CDF823C9-F3D4-4385-9DD0-D2811A2628D6}"/>
                  </a:ext>
                </a:extLst>
              </p:cNvPr>
              <p:cNvSpPr>
                <a:spLocks noChangeArrowheads="1"/>
              </p:cNvSpPr>
              <p:nvPr>
                <p:custDataLst>
                  <p:tags r:id="rId1"/>
                </p:custDataLst>
              </p:nvPr>
            </p:nvSpPr>
            <p:spPr bwMode="auto">
              <a:xfrm>
                <a:off x="1313658" y="4707827"/>
                <a:ext cx="364703" cy="374461"/>
              </a:xfrm>
              <a:custGeom>
                <a:avLst/>
                <a:gdLst>
                  <a:gd name="T0" fmla="*/ 172831 w 474753"/>
                  <a:gd name="T1" fmla="*/ 132606 h 487018"/>
                  <a:gd name="T2" fmla="*/ 230595 w 474753"/>
                  <a:gd name="T3" fmla="*/ 271974 h 487018"/>
                  <a:gd name="T4" fmla="*/ 215620 w 474753"/>
                  <a:gd name="T5" fmla="*/ 295202 h 487018"/>
                  <a:gd name="T6" fmla="*/ 166413 w 474753"/>
                  <a:gd name="T7" fmla="*/ 204401 h 487018"/>
                  <a:gd name="T8" fmla="*/ 166413 w 474753"/>
                  <a:gd name="T9" fmla="*/ 350105 h 487018"/>
                  <a:gd name="T10" fmla="*/ 155716 w 474753"/>
                  <a:gd name="T11" fmla="*/ 487362 h 487018"/>
                  <a:gd name="T12" fmla="*/ 134322 w 474753"/>
                  <a:gd name="T13" fmla="*/ 468358 h 487018"/>
                  <a:gd name="T14" fmla="*/ 117207 w 474753"/>
                  <a:gd name="T15" fmla="*/ 345882 h 487018"/>
                  <a:gd name="T16" fmla="*/ 100091 w 474753"/>
                  <a:gd name="T17" fmla="*/ 468358 h 487018"/>
                  <a:gd name="T18" fmla="*/ 59443 w 474753"/>
                  <a:gd name="T19" fmla="*/ 466246 h 487018"/>
                  <a:gd name="T20" fmla="*/ 23073 w 474753"/>
                  <a:gd name="T21" fmla="*/ 358552 h 487018"/>
                  <a:gd name="T22" fmla="*/ 33770 w 474753"/>
                  <a:gd name="T23" fmla="*/ 284644 h 487018"/>
                  <a:gd name="T24" fmla="*/ 10236 w 474753"/>
                  <a:gd name="T25" fmla="*/ 295202 h 487018"/>
                  <a:gd name="T26" fmla="*/ 57303 w 474753"/>
                  <a:gd name="T27" fmla="*/ 136829 h 487018"/>
                  <a:gd name="T28" fmla="*/ 117207 w 474753"/>
                  <a:gd name="T29" fmla="*/ 113600 h 487018"/>
                  <a:gd name="T30" fmla="*/ 412225 w 474753"/>
                  <a:gd name="T31" fmla="*/ 124259 h 487018"/>
                  <a:gd name="T32" fmla="*/ 472551 w 474753"/>
                  <a:gd name="T33" fmla="*/ 266906 h 487018"/>
                  <a:gd name="T34" fmla="*/ 456814 w 474753"/>
                  <a:gd name="T35" fmla="*/ 290249 h 487018"/>
                  <a:gd name="T36" fmla="*/ 409601 w 474753"/>
                  <a:gd name="T37" fmla="*/ 204660 h 487018"/>
                  <a:gd name="T38" fmla="*/ 417471 w 474753"/>
                  <a:gd name="T39" fmla="*/ 464020 h 487018"/>
                  <a:gd name="T40" fmla="*/ 393864 w 474753"/>
                  <a:gd name="T41" fmla="*/ 487362 h 487018"/>
                  <a:gd name="T42" fmla="*/ 362389 w 474753"/>
                  <a:gd name="T43" fmla="*/ 310998 h 487018"/>
                  <a:gd name="T44" fmla="*/ 349275 w 474753"/>
                  <a:gd name="T45" fmla="*/ 310998 h 487018"/>
                  <a:gd name="T46" fmla="*/ 317800 w 474753"/>
                  <a:gd name="T47" fmla="*/ 487362 h 487018"/>
                  <a:gd name="T48" fmla="*/ 307308 w 474753"/>
                  <a:gd name="T49" fmla="*/ 303217 h 487018"/>
                  <a:gd name="T50" fmla="*/ 270587 w 474753"/>
                  <a:gd name="T51" fmla="*/ 279875 h 487018"/>
                  <a:gd name="T52" fmla="*/ 249604 w 474753"/>
                  <a:gd name="T53" fmla="*/ 287655 h 487018"/>
                  <a:gd name="T54" fmla="*/ 296816 w 474753"/>
                  <a:gd name="T55" fmla="*/ 129446 h 487018"/>
                  <a:gd name="T56" fmla="*/ 357143 w 474753"/>
                  <a:gd name="T57" fmla="*/ 103510 h 487018"/>
                  <a:gd name="T58" fmla="*/ 159838 w 474753"/>
                  <a:gd name="T59" fmla="*/ 52191 h 487018"/>
                  <a:gd name="T60" fmla="*/ 72438 w 474753"/>
                  <a:gd name="T61" fmla="*/ 52191 h 487018"/>
                  <a:gd name="T62" fmla="*/ 355528 w 474753"/>
                  <a:gd name="T63" fmla="*/ 0 h 487018"/>
                  <a:gd name="T64" fmla="*/ 355528 w 474753"/>
                  <a:gd name="T65" fmla="*/ 85182 h 487018"/>
                  <a:gd name="T66" fmla="*/ 355528 w 474753"/>
                  <a:gd name="T67" fmla="*/ 0 h 487018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474753" h="487018">
                    <a:moveTo>
                      <a:pt x="117229" y="113520"/>
                    </a:moveTo>
                    <a:cubicBezTo>
                      <a:pt x="160025" y="113520"/>
                      <a:pt x="172864" y="132512"/>
                      <a:pt x="172864" y="132512"/>
                    </a:cubicBezTo>
                    <a:cubicBezTo>
                      <a:pt x="172864" y="132512"/>
                      <a:pt x="175004" y="134622"/>
                      <a:pt x="175004" y="136732"/>
                    </a:cubicBezTo>
                    <a:cubicBezTo>
                      <a:pt x="175004" y="136732"/>
                      <a:pt x="175004" y="136732"/>
                      <a:pt x="230639" y="271782"/>
                    </a:cubicBezTo>
                    <a:cubicBezTo>
                      <a:pt x="234919" y="280223"/>
                      <a:pt x="230639" y="290774"/>
                      <a:pt x="222080" y="294994"/>
                    </a:cubicBezTo>
                    <a:cubicBezTo>
                      <a:pt x="219940" y="294994"/>
                      <a:pt x="217800" y="294994"/>
                      <a:pt x="215661" y="294994"/>
                    </a:cubicBezTo>
                    <a:cubicBezTo>
                      <a:pt x="209241" y="294994"/>
                      <a:pt x="202822" y="290774"/>
                      <a:pt x="200682" y="284443"/>
                    </a:cubicBezTo>
                    <a:cubicBezTo>
                      <a:pt x="200682" y="284443"/>
                      <a:pt x="200682" y="284443"/>
                      <a:pt x="166445" y="204257"/>
                    </a:cubicBezTo>
                    <a:cubicBezTo>
                      <a:pt x="166445" y="204257"/>
                      <a:pt x="166445" y="204257"/>
                      <a:pt x="209241" y="358299"/>
                    </a:cubicBezTo>
                    <a:cubicBezTo>
                      <a:pt x="209241" y="358299"/>
                      <a:pt x="192123" y="351968"/>
                      <a:pt x="166445" y="349858"/>
                    </a:cubicBezTo>
                    <a:cubicBezTo>
                      <a:pt x="166445" y="349858"/>
                      <a:pt x="166445" y="349858"/>
                      <a:pt x="172864" y="465917"/>
                    </a:cubicBezTo>
                    <a:cubicBezTo>
                      <a:pt x="175004" y="476467"/>
                      <a:pt x="166445" y="487018"/>
                      <a:pt x="155746" y="487018"/>
                    </a:cubicBezTo>
                    <a:cubicBezTo>
                      <a:pt x="153606" y="487018"/>
                      <a:pt x="153606" y="487018"/>
                      <a:pt x="153606" y="487018"/>
                    </a:cubicBezTo>
                    <a:cubicBezTo>
                      <a:pt x="142907" y="487018"/>
                      <a:pt x="134347" y="478578"/>
                      <a:pt x="134347" y="468027"/>
                    </a:cubicBezTo>
                    <a:cubicBezTo>
                      <a:pt x="134347" y="468027"/>
                      <a:pt x="134347" y="468027"/>
                      <a:pt x="125788" y="345638"/>
                    </a:cubicBezTo>
                    <a:cubicBezTo>
                      <a:pt x="123648" y="345638"/>
                      <a:pt x="119369" y="345638"/>
                      <a:pt x="117229" y="345638"/>
                    </a:cubicBezTo>
                    <a:cubicBezTo>
                      <a:pt x="112949" y="345638"/>
                      <a:pt x="110809" y="345638"/>
                      <a:pt x="106530" y="345638"/>
                    </a:cubicBezTo>
                    <a:cubicBezTo>
                      <a:pt x="106530" y="345638"/>
                      <a:pt x="106530" y="345638"/>
                      <a:pt x="100110" y="468027"/>
                    </a:cubicBezTo>
                    <a:cubicBezTo>
                      <a:pt x="97970" y="478578"/>
                      <a:pt x="89411" y="487018"/>
                      <a:pt x="78712" y="487018"/>
                    </a:cubicBezTo>
                    <a:cubicBezTo>
                      <a:pt x="68013" y="487018"/>
                      <a:pt x="59454" y="476467"/>
                      <a:pt x="59454" y="465917"/>
                    </a:cubicBezTo>
                    <a:cubicBezTo>
                      <a:pt x="59454" y="465917"/>
                      <a:pt x="59454" y="465917"/>
                      <a:pt x="68013" y="349858"/>
                    </a:cubicBezTo>
                    <a:cubicBezTo>
                      <a:pt x="42335" y="351968"/>
                      <a:pt x="23077" y="358299"/>
                      <a:pt x="23077" y="358299"/>
                    </a:cubicBezTo>
                    <a:cubicBezTo>
                      <a:pt x="23077" y="358299"/>
                      <a:pt x="23077" y="358299"/>
                      <a:pt x="68013" y="204257"/>
                    </a:cubicBezTo>
                    <a:cubicBezTo>
                      <a:pt x="68013" y="204257"/>
                      <a:pt x="68013" y="204257"/>
                      <a:pt x="33776" y="284443"/>
                    </a:cubicBezTo>
                    <a:cubicBezTo>
                      <a:pt x="31636" y="290774"/>
                      <a:pt x="25217" y="294994"/>
                      <a:pt x="16657" y="294994"/>
                    </a:cubicBezTo>
                    <a:cubicBezTo>
                      <a:pt x="14517" y="294994"/>
                      <a:pt x="12378" y="294994"/>
                      <a:pt x="10238" y="294994"/>
                    </a:cubicBezTo>
                    <a:cubicBezTo>
                      <a:pt x="1679" y="290774"/>
                      <a:pt x="-2601" y="280223"/>
                      <a:pt x="1679" y="271782"/>
                    </a:cubicBezTo>
                    <a:cubicBezTo>
                      <a:pt x="1679" y="271782"/>
                      <a:pt x="1679" y="271782"/>
                      <a:pt x="57314" y="136732"/>
                    </a:cubicBezTo>
                    <a:cubicBezTo>
                      <a:pt x="57314" y="134622"/>
                      <a:pt x="61594" y="132512"/>
                      <a:pt x="61594" y="132512"/>
                    </a:cubicBezTo>
                    <a:cubicBezTo>
                      <a:pt x="61594" y="132512"/>
                      <a:pt x="72293" y="113520"/>
                      <a:pt x="117229" y="113520"/>
                    </a:cubicBezTo>
                    <a:close/>
                    <a:moveTo>
                      <a:pt x="357211" y="103437"/>
                    </a:moveTo>
                    <a:cubicBezTo>
                      <a:pt x="399186" y="103437"/>
                      <a:pt x="412303" y="124171"/>
                      <a:pt x="412303" y="124171"/>
                    </a:cubicBezTo>
                    <a:cubicBezTo>
                      <a:pt x="414926" y="124171"/>
                      <a:pt x="414926" y="126763"/>
                      <a:pt x="417550" y="129355"/>
                    </a:cubicBezTo>
                    <a:cubicBezTo>
                      <a:pt x="417550" y="129355"/>
                      <a:pt x="417550" y="129355"/>
                      <a:pt x="472641" y="266718"/>
                    </a:cubicBezTo>
                    <a:cubicBezTo>
                      <a:pt x="477888" y="274494"/>
                      <a:pt x="472641" y="284861"/>
                      <a:pt x="464771" y="287452"/>
                    </a:cubicBezTo>
                    <a:cubicBezTo>
                      <a:pt x="462148" y="290044"/>
                      <a:pt x="459524" y="290044"/>
                      <a:pt x="456901" y="290044"/>
                    </a:cubicBezTo>
                    <a:cubicBezTo>
                      <a:pt x="449031" y="290044"/>
                      <a:pt x="443784" y="284861"/>
                      <a:pt x="441160" y="279677"/>
                    </a:cubicBezTo>
                    <a:cubicBezTo>
                      <a:pt x="441160" y="279677"/>
                      <a:pt x="441160" y="279677"/>
                      <a:pt x="409679" y="204516"/>
                    </a:cubicBezTo>
                    <a:cubicBezTo>
                      <a:pt x="409679" y="204516"/>
                      <a:pt x="409679" y="204516"/>
                      <a:pt x="407056" y="303003"/>
                    </a:cubicBezTo>
                    <a:cubicBezTo>
                      <a:pt x="407056" y="303003"/>
                      <a:pt x="407056" y="303003"/>
                      <a:pt x="417550" y="463692"/>
                    </a:cubicBezTo>
                    <a:cubicBezTo>
                      <a:pt x="417550" y="476651"/>
                      <a:pt x="407056" y="487018"/>
                      <a:pt x="396562" y="487018"/>
                    </a:cubicBezTo>
                    <a:cubicBezTo>
                      <a:pt x="393939" y="487018"/>
                      <a:pt x="393939" y="487018"/>
                      <a:pt x="393939" y="487018"/>
                    </a:cubicBezTo>
                    <a:cubicBezTo>
                      <a:pt x="383445" y="487018"/>
                      <a:pt x="372952" y="479243"/>
                      <a:pt x="370328" y="466284"/>
                    </a:cubicBezTo>
                    <a:cubicBezTo>
                      <a:pt x="370328" y="466284"/>
                      <a:pt x="370328" y="466284"/>
                      <a:pt x="362458" y="310778"/>
                    </a:cubicBezTo>
                    <a:cubicBezTo>
                      <a:pt x="362458" y="310778"/>
                      <a:pt x="362458" y="303003"/>
                      <a:pt x="357211" y="303003"/>
                    </a:cubicBezTo>
                    <a:cubicBezTo>
                      <a:pt x="349341" y="303003"/>
                      <a:pt x="349341" y="310778"/>
                      <a:pt x="349341" y="310778"/>
                    </a:cubicBezTo>
                    <a:cubicBezTo>
                      <a:pt x="349341" y="310778"/>
                      <a:pt x="349341" y="310778"/>
                      <a:pt x="341471" y="466284"/>
                    </a:cubicBezTo>
                    <a:cubicBezTo>
                      <a:pt x="341471" y="479243"/>
                      <a:pt x="330977" y="487018"/>
                      <a:pt x="317860" y="487018"/>
                    </a:cubicBezTo>
                    <a:cubicBezTo>
                      <a:pt x="304743" y="487018"/>
                      <a:pt x="294249" y="476651"/>
                      <a:pt x="296872" y="463692"/>
                    </a:cubicBezTo>
                    <a:cubicBezTo>
                      <a:pt x="296872" y="463692"/>
                      <a:pt x="296872" y="463692"/>
                      <a:pt x="307366" y="303003"/>
                    </a:cubicBezTo>
                    <a:cubicBezTo>
                      <a:pt x="307366" y="303003"/>
                      <a:pt x="307366" y="303003"/>
                      <a:pt x="302119" y="204516"/>
                    </a:cubicBezTo>
                    <a:cubicBezTo>
                      <a:pt x="302119" y="204516"/>
                      <a:pt x="302119" y="204516"/>
                      <a:pt x="270638" y="279677"/>
                    </a:cubicBezTo>
                    <a:cubicBezTo>
                      <a:pt x="268015" y="284861"/>
                      <a:pt x="262768" y="290044"/>
                      <a:pt x="254898" y="290044"/>
                    </a:cubicBezTo>
                    <a:cubicBezTo>
                      <a:pt x="252274" y="290044"/>
                      <a:pt x="252274" y="290044"/>
                      <a:pt x="249651" y="287452"/>
                    </a:cubicBezTo>
                    <a:cubicBezTo>
                      <a:pt x="239157" y="284861"/>
                      <a:pt x="236534" y="274494"/>
                      <a:pt x="239157" y="266718"/>
                    </a:cubicBezTo>
                    <a:cubicBezTo>
                      <a:pt x="239157" y="266718"/>
                      <a:pt x="239157" y="266718"/>
                      <a:pt x="296872" y="129355"/>
                    </a:cubicBezTo>
                    <a:cubicBezTo>
                      <a:pt x="296872" y="126763"/>
                      <a:pt x="296872" y="124171"/>
                      <a:pt x="299496" y="124171"/>
                    </a:cubicBezTo>
                    <a:cubicBezTo>
                      <a:pt x="299496" y="124171"/>
                      <a:pt x="312613" y="103437"/>
                      <a:pt x="357211" y="103437"/>
                    </a:cubicBezTo>
                    <a:close/>
                    <a:moveTo>
                      <a:pt x="116160" y="10212"/>
                    </a:moveTo>
                    <a:cubicBezTo>
                      <a:pt x="140299" y="10212"/>
                      <a:pt x="159868" y="28990"/>
                      <a:pt x="159868" y="52154"/>
                    </a:cubicBezTo>
                    <a:cubicBezTo>
                      <a:pt x="159868" y="75318"/>
                      <a:pt x="140299" y="94096"/>
                      <a:pt x="116160" y="94096"/>
                    </a:cubicBezTo>
                    <a:cubicBezTo>
                      <a:pt x="92021" y="94096"/>
                      <a:pt x="72452" y="75318"/>
                      <a:pt x="72452" y="52154"/>
                    </a:cubicBezTo>
                    <a:cubicBezTo>
                      <a:pt x="72452" y="28990"/>
                      <a:pt x="92021" y="10212"/>
                      <a:pt x="116160" y="10212"/>
                    </a:cubicBezTo>
                    <a:close/>
                    <a:moveTo>
                      <a:pt x="355595" y="0"/>
                    </a:moveTo>
                    <a:cubicBezTo>
                      <a:pt x="379696" y="0"/>
                      <a:pt x="399233" y="19055"/>
                      <a:pt x="399233" y="42561"/>
                    </a:cubicBezTo>
                    <a:cubicBezTo>
                      <a:pt x="399233" y="66067"/>
                      <a:pt x="379696" y="85122"/>
                      <a:pt x="355595" y="85122"/>
                    </a:cubicBezTo>
                    <a:cubicBezTo>
                      <a:pt x="331494" y="85122"/>
                      <a:pt x="311957" y="66067"/>
                      <a:pt x="311957" y="42561"/>
                    </a:cubicBezTo>
                    <a:cubicBezTo>
                      <a:pt x="311957" y="19055"/>
                      <a:pt x="331494" y="0"/>
                      <a:pt x="355595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/>
              <a:lstStyle/>
              <a:p>
                <a:endParaRPr lang="zh-CN" altLang="en-US"/>
              </a:p>
            </p:txBody>
          </p:sp>
          <p:sp>
            <p:nvSpPr>
              <p:cNvPr id="13" name="MH_Text_3">
                <a:extLst>
                  <a:ext uri="{FF2B5EF4-FFF2-40B4-BE49-F238E27FC236}">
                    <a16:creationId xmlns:a16="http://schemas.microsoft.com/office/drawing/2014/main" id="{225BE538-8541-4990-9BAB-AA4488CD1470}"/>
                  </a:ext>
                </a:extLst>
              </p:cNvPr>
              <p:cNvSpPr txBox="1"/>
              <p:nvPr>
                <p:custDataLst>
                  <p:tags r:id="rId2"/>
                </p:custDataLst>
              </p:nvPr>
            </p:nvSpPr>
            <p:spPr>
              <a:xfrm>
                <a:off x="5094853" y="4658233"/>
                <a:ext cx="1177051" cy="377705"/>
              </a:xfrm>
              <a:prstGeom prst="rect">
                <a:avLst/>
              </a:prstGeom>
              <a:noFill/>
            </p:spPr>
            <p:txBody>
              <a:bodyPr anchor="ctr" anchorCtr="0"/>
              <a:lstStyle/>
              <a:p>
                <a:pPr algn="ctr" eaLnBrk="1" hangingPunct="1">
                  <a:defRPr/>
                </a:pPr>
                <a:r>
                  <a:rPr lang="en-US" altLang="zh-CN" sz="1600">
                    <a:solidFill>
                      <a:schemeClr val="tx1">
                        <a:lumMod val="75000"/>
                        <a:lumOff val="25000"/>
                      </a:schemeClr>
                    </a:solidFill>
                  </a:rPr>
                  <a:t>65%</a:t>
                </a:r>
                <a:endParaRPr lang="zh-CN" altLang="en-US" sz="1600">
                  <a:solidFill>
                    <a:schemeClr val="tx1">
                      <a:lumMod val="75000"/>
                      <a:lumOff val="25000"/>
                    </a:schemeClr>
                  </a:solidFill>
                </a:endParaRPr>
              </a:p>
            </p:txBody>
          </p:sp>
          <p:sp>
            <p:nvSpPr>
              <p:cNvPr id="14" name="MH_Other_19">
                <a:extLst>
                  <a:ext uri="{FF2B5EF4-FFF2-40B4-BE49-F238E27FC236}">
                    <a16:creationId xmlns:a16="http://schemas.microsoft.com/office/drawing/2014/main" id="{19099173-105C-45E3-AFA6-EA675FEAEBC5}"/>
                  </a:ext>
                </a:extLst>
              </p:cNvPr>
              <p:cNvSpPr/>
              <p:nvPr>
                <p:custDataLst>
                  <p:tags r:id="rId3"/>
                </p:custDataLst>
              </p:nvPr>
            </p:nvSpPr>
            <p:spPr>
              <a:xfrm>
                <a:off x="5560795" y="5081068"/>
                <a:ext cx="295177" cy="74404"/>
              </a:xfrm>
              <a:prstGeom prst="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 eaLnBrk="1" hangingPunct="1">
                  <a:defRPr/>
                </a:pPr>
                <a:endParaRPr lang="zh-CN" altLang="en-US"/>
              </a:p>
            </p:txBody>
          </p:sp>
          <p:sp>
            <p:nvSpPr>
              <p:cNvPr id="15" name="矩形 14">
                <a:extLst>
                  <a:ext uri="{FF2B5EF4-FFF2-40B4-BE49-F238E27FC236}">
                    <a16:creationId xmlns:a16="http://schemas.microsoft.com/office/drawing/2014/main" id="{AA19269F-DD6C-46BD-9665-E086E4504330}"/>
                  </a:ext>
                </a:extLst>
              </p:cNvPr>
              <p:cNvSpPr/>
              <p:nvPr/>
            </p:nvSpPr>
            <p:spPr>
              <a:xfrm>
                <a:off x="2041784" y="4728772"/>
                <a:ext cx="2050552" cy="426532"/>
              </a:xfrm>
              <a:prstGeom prst="rect">
                <a:avLst/>
              </a:prstGeom>
            </p:spPr>
            <p:txBody>
              <a:bodyPr wrap="square">
                <a:spAutoFit/>
                <a:scene3d>
                  <a:camera prst="orthographicFront"/>
                  <a:lightRig rig="threePt" dir="t"/>
                </a:scene3d>
                <a:sp3d contourW="12700"/>
              </a:bodyPr>
              <a:lstStyle/>
              <a:p>
                <a:pPr algn="just">
                  <a:lnSpc>
                    <a:spcPct val="120000"/>
                  </a:lnSpc>
                </a:pPr>
                <a:r>
                  <a:rPr lang="zh-CN" altLang="en-US" sz="1200" b="1" dirty="0">
                    <a:latin typeface="+mn-ea"/>
                  </a:rPr>
                  <a:t>标题文字添加</a:t>
                </a:r>
              </a:p>
            </p:txBody>
          </p:sp>
        </p:grp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42CE1D2-6962-4BFC-AB70-A5DF49426A7D}"/>
              </a:ext>
            </a:extLst>
          </p:cNvPr>
          <p:cNvSpPr txBox="1"/>
          <p:nvPr/>
        </p:nvSpPr>
        <p:spPr>
          <a:xfrm>
            <a:off x="6074340" y="155968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5DEC0BC8-7CC7-4DE1-9EF0-1D99901306CE}"/>
              </a:ext>
            </a:extLst>
          </p:cNvPr>
          <p:cNvSpPr txBox="1"/>
          <p:nvPr/>
        </p:nvSpPr>
        <p:spPr>
          <a:xfrm>
            <a:off x="6074340" y="247082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FFA69BF-03CA-4570-BF2D-1D82AABC6E14}"/>
              </a:ext>
            </a:extLst>
          </p:cNvPr>
          <p:cNvSpPr txBox="1"/>
          <p:nvPr/>
        </p:nvSpPr>
        <p:spPr>
          <a:xfrm>
            <a:off x="6074340" y="3339845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42390558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28" grpId="0"/>
      <p:bldP spid="29" grpId="0"/>
      <p:bldP spid="3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9CD3F741-D446-4781-94C1-EF933CE64D61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D9E36C2-07D6-4282-82B0-C6B0FF5EAE63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19DEEE9E-52CE-454F-AA60-EE8D4CA12E8C}"/>
              </a:ext>
            </a:extLst>
          </p:cNvPr>
          <p:cNvSpPr/>
          <p:nvPr/>
        </p:nvSpPr>
        <p:spPr>
          <a:xfrm>
            <a:off x="3928912" y="0"/>
            <a:ext cx="11849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研究思路方法</a:t>
            </a:r>
          </a:p>
        </p:txBody>
      </p:sp>
      <p:sp>
        <p:nvSpPr>
          <p:cNvPr id="31" name="TextBox 7">
            <a:extLst>
              <a:ext uri="{FF2B5EF4-FFF2-40B4-BE49-F238E27FC236}">
                <a16:creationId xmlns:a16="http://schemas.microsoft.com/office/drawing/2014/main" id="{5761D7C1-9BA0-45A3-8479-D571C11B70A0}"/>
              </a:ext>
            </a:extLst>
          </p:cNvPr>
          <p:cNvSpPr txBox="1"/>
          <p:nvPr/>
        </p:nvSpPr>
        <p:spPr>
          <a:xfrm>
            <a:off x="3570171" y="246221"/>
            <a:ext cx="19024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6" name="Oval 2">
            <a:extLst>
              <a:ext uri="{FF2B5EF4-FFF2-40B4-BE49-F238E27FC236}">
                <a16:creationId xmlns:a16="http://schemas.microsoft.com/office/drawing/2014/main" id="{CC49B40C-3953-4C85-9E00-8034A9C1C0D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1475" y="1529557"/>
            <a:ext cx="768350" cy="766762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" name="Oval 3">
            <a:extLst>
              <a:ext uri="{FF2B5EF4-FFF2-40B4-BE49-F238E27FC236}">
                <a16:creationId xmlns:a16="http://schemas.microsoft.com/office/drawing/2014/main" id="{833B8B4B-CBF2-428A-8F40-D6AB8FDB24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4664" y="2609058"/>
            <a:ext cx="574675" cy="574675"/>
          </a:xfrm>
          <a:prstGeom prst="ellipse">
            <a:avLst/>
          </a:prstGeom>
          <a:solidFill>
            <a:schemeClr val="bg2">
              <a:lumMod val="10000"/>
            </a:schemeClr>
          </a:solidFill>
          <a:ln w="9525" cmpd="sng">
            <a:noFill/>
            <a:round/>
            <a:headEnd/>
            <a:tailEnd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Oval 4">
            <a:extLst>
              <a:ext uri="{FF2B5EF4-FFF2-40B4-BE49-F238E27FC236}">
                <a16:creationId xmlns:a16="http://schemas.microsoft.com/office/drawing/2014/main" id="{D0F38C4A-8C68-4D48-BE8E-C86DE44FB08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62551" y="2510633"/>
            <a:ext cx="766763" cy="766762"/>
          </a:xfrm>
          <a:prstGeom prst="ellipse">
            <a:avLst/>
          </a:prstGeom>
          <a:solidFill>
            <a:srgbClr val="212870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Oval 5">
            <a:extLst>
              <a:ext uri="{FF2B5EF4-FFF2-40B4-BE49-F238E27FC236}">
                <a16:creationId xmlns:a16="http://schemas.microsoft.com/office/drawing/2014/main" id="{E4D33069-D7EB-4BFE-A70F-B9914A24A02B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1989" y="2510633"/>
            <a:ext cx="766762" cy="766762"/>
          </a:xfrm>
          <a:prstGeom prst="ellipse">
            <a:avLst/>
          </a:prstGeom>
          <a:solidFill>
            <a:srgbClr val="212870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Oval 6">
            <a:extLst>
              <a:ext uri="{FF2B5EF4-FFF2-40B4-BE49-F238E27FC236}">
                <a16:creationId xmlns:a16="http://schemas.microsoft.com/office/drawing/2014/main" id="{A0E1B31B-00AF-48DB-B79A-D6F5245A7A3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81475" y="3490119"/>
            <a:ext cx="768350" cy="768350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Freeform 7">
            <a:extLst>
              <a:ext uri="{FF2B5EF4-FFF2-40B4-BE49-F238E27FC236}">
                <a16:creationId xmlns:a16="http://schemas.microsoft.com/office/drawing/2014/main" id="{A3A433D3-7AE1-4E91-BF0F-9A5E42F02718}"/>
              </a:ext>
            </a:extLst>
          </p:cNvPr>
          <p:cNvSpPr>
            <a:spLocks/>
          </p:cNvSpPr>
          <p:nvPr/>
        </p:nvSpPr>
        <p:spPr bwMode="auto">
          <a:xfrm>
            <a:off x="2824164" y="1615283"/>
            <a:ext cx="1228725" cy="333375"/>
          </a:xfrm>
          <a:custGeom>
            <a:avLst/>
            <a:gdLst>
              <a:gd name="T0" fmla="*/ 774 w 774"/>
              <a:gd name="T1" fmla="*/ 210 h 210"/>
              <a:gd name="T2" fmla="*/ 389 w 774"/>
              <a:gd name="T3" fmla="*/ 210 h 210"/>
              <a:gd name="T4" fmla="*/ 389 w 774"/>
              <a:gd name="T5" fmla="*/ 0 h 210"/>
              <a:gd name="T6" fmla="*/ 0 w 774"/>
              <a:gd name="T7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74" h="210">
                <a:moveTo>
                  <a:pt x="774" y="210"/>
                </a:moveTo>
                <a:lnTo>
                  <a:pt x="389" y="210"/>
                </a:lnTo>
                <a:lnTo>
                  <a:pt x="389" y="0"/>
                </a:lnTo>
                <a:lnTo>
                  <a:pt x="0" y="0"/>
                </a:lnTo>
              </a:path>
            </a:pathLst>
          </a:cu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2" name="Freeform 8">
            <a:extLst>
              <a:ext uri="{FF2B5EF4-FFF2-40B4-BE49-F238E27FC236}">
                <a16:creationId xmlns:a16="http://schemas.microsoft.com/office/drawing/2014/main" id="{BE28EAF1-FDE9-4FBE-AA18-78BCAF6FFA7A}"/>
              </a:ext>
            </a:extLst>
          </p:cNvPr>
          <p:cNvSpPr>
            <a:spLocks/>
          </p:cNvSpPr>
          <p:nvPr/>
        </p:nvSpPr>
        <p:spPr bwMode="auto">
          <a:xfrm>
            <a:off x="5570539" y="1615283"/>
            <a:ext cx="568325" cy="765175"/>
          </a:xfrm>
          <a:custGeom>
            <a:avLst/>
            <a:gdLst>
              <a:gd name="T0" fmla="*/ 0 w 358"/>
              <a:gd name="T1" fmla="*/ 482 h 482"/>
              <a:gd name="T2" fmla="*/ 0 w 358"/>
              <a:gd name="T3" fmla="*/ 0 h 482"/>
              <a:gd name="T4" fmla="*/ 358 w 358"/>
              <a:gd name="T5" fmla="*/ 0 h 4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358" h="482">
                <a:moveTo>
                  <a:pt x="0" y="482"/>
                </a:moveTo>
                <a:lnTo>
                  <a:pt x="0" y="0"/>
                </a:lnTo>
                <a:lnTo>
                  <a:pt x="358" y="0"/>
                </a:lnTo>
              </a:path>
            </a:pathLst>
          </a:cu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Freeform 9">
            <a:extLst>
              <a:ext uri="{FF2B5EF4-FFF2-40B4-BE49-F238E27FC236}">
                <a16:creationId xmlns:a16="http://schemas.microsoft.com/office/drawing/2014/main" id="{BC4916CC-2DAC-4372-9955-9CBABBF76D27}"/>
              </a:ext>
            </a:extLst>
          </p:cNvPr>
          <p:cNvSpPr>
            <a:spLocks/>
          </p:cNvSpPr>
          <p:nvPr/>
        </p:nvSpPr>
        <p:spPr bwMode="auto">
          <a:xfrm>
            <a:off x="5078413" y="3561558"/>
            <a:ext cx="1014412" cy="333375"/>
          </a:xfrm>
          <a:custGeom>
            <a:avLst/>
            <a:gdLst>
              <a:gd name="T0" fmla="*/ 0 w 639"/>
              <a:gd name="T1" fmla="*/ 210 h 210"/>
              <a:gd name="T2" fmla="*/ 318 w 639"/>
              <a:gd name="T3" fmla="*/ 210 h 210"/>
              <a:gd name="T4" fmla="*/ 318 w 639"/>
              <a:gd name="T5" fmla="*/ 0 h 210"/>
              <a:gd name="T6" fmla="*/ 639 w 639"/>
              <a:gd name="T7" fmla="*/ 0 h 2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39" h="210">
                <a:moveTo>
                  <a:pt x="0" y="210"/>
                </a:moveTo>
                <a:lnTo>
                  <a:pt x="318" y="210"/>
                </a:lnTo>
                <a:lnTo>
                  <a:pt x="318" y="0"/>
                </a:lnTo>
                <a:lnTo>
                  <a:pt x="639" y="0"/>
                </a:lnTo>
              </a:path>
            </a:pathLst>
          </a:cu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Freeform 10">
            <a:extLst>
              <a:ext uri="{FF2B5EF4-FFF2-40B4-BE49-F238E27FC236}">
                <a16:creationId xmlns:a16="http://schemas.microsoft.com/office/drawing/2014/main" id="{9AAF980E-F220-458C-9EFB-7BA072267A3A}"/>
              </a:ext>
            </a:extLst>
          </p:cNvPr>
          <p:cNvSpPr>
            <a:spLocks/>
          </p:cNvSpPr>
          <p:nvPr/>
        </p:nvSpPr>
        <p:spPr bwMode="auto">
          <a:xfrm>
            <a:off x="2824163" y="3352007"/>
            <a:ext cx="760412" cy="220662"/>
          </a:xfrm>
          <a:custGeom>
            <a:avLst/>
            <a:gdLst>
              <a:gd name="T0" fmla="*/ 479 w 479"/>
              <a:gd name="T1" fmla="*/ 0 h 139"/>
              <a:gd name="T2" fmla="*/ 479 w 479"/>
              <a:gd name="T3" fmla="*/ 139 h 139"/>
              <a:gd name="T4" fmla="*/ 0 w 479"/>
              <a:gd name="T5" fmla="*/ 139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79" h="139">
                <a:moveTo>
                  <a:pt x="479" y="0"/>
                </a:moveTo>
                <a:lnTo>
                  <a:pt x="479" y="139"/>
                </a:lnTo>
                <a:lnTo>
                  <a:pt x="0" y="139"/>
                </a:lnTo>
              </a:path>
            </a:pathLst>
          </a:custGeom>
          <a:noFill/>
          <a:ln w="9525" cap="flat" cmpd="sng">
            <a:solidFill>
              <a:schemeClr val="bg1">
                <a:lumMod val="65000"/>
              </a:schemeClr>
            </a:solidFill>
            <a:round/>
            <a:headEnd/>
            <a:tailEnd type="oval" w="sm" len="sm"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02A37FAE-494A-4E3F-8617-4812F9279992}"/>
              </a:ext>
            </a:extLst>
          </p:cNvPr>
          <p:cNvSpPr>
            <a:spLocks/>
          </p:cNvSpPr>
          <p:nvPr/>
        </p:nvSpPr>
        <p:spPr bwMode="auto">
          <a:xfrm>
            <a:off x="5005388" y="2829720"/>
            <a:ext cx="68262" cy="136525"/>
          </a:xfrm>
          <a:custGeom>
            <a:avLst/>
            <a:gdLst>
              <a:gd name="T0" fmla="*/ 0 w 43"/>
              <a:gd name="T1" fmla="*/ 0 h 86"/>
              <a:gd name="T2" fmla="*/ 43 w 43"/>
              <a:gd name="T3" fmla="*/ 43 h 86"/>
              <a:gd name="T4" fmla="*/ 0 w 43"/>
              <a:gd name="T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86">
                <a:moveTo>
                  <a:pt x="0" y="0"/>
                </a:moveTo>
                <a:lnTo>
                  <a:pt x="43" y="43"/>
                </a:lnTo>
                <a:lnTo>
                  <a:pt x="0" y="86"/>
                </a:lnTo>
              </a:path>
            </a:pathLst>
          </a:custGeom>
          <a:noFill/>
          <a:ln w="12700" cap="flat" cmpd="sng">
            <a:solidFill>
              <a:schemeClr val="bg1">
                <a:lumMod val="6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66C6C2"/>
                </a:solidFill>
              </a14:hiddenFill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Freeform 12">
            <a:extLst>
              <a:ext uri="{FF2B5EF4-FFF2-40B4-BE49-F238E27FC236}">
                <a16:creationId xmlns:a16="http://schemas.microsoft.com/office/drawing/2014/main" id="{9836FB8F-3339-4AA1-918F-3B8F4DC15901}"/>
              </a:ext>
            </a:extLst>
          </p:cNvPr>
          <p:cNvSpPr>
            <a:spLocks/>
          </p:cNvSpPr>
          <p:nvPr/>
        </p:nvSpPr>
        <p:spPr bwMode="auto">
          <a:xfrm>
            <a:off x="4057651" y="2829720"/>
            <a:ext cx="68263" cy="136525"/>
          </a:xfrm>
          <a:custGeom>
            <a:avLst/>
            <a:gdLst>
              <a:gd name="T0" fmla="*/ 43 w 43"/>
              <a:gd name="T1" fmla="*/ 86 h 86"/>
              <a:gd name="T2" fmla="*/ 0 w 43"/>
              <a:gd name="T3" fmla="*/ 43 h 86"/>
              <a:gd name="T4" fmla="*/ 43 w 43"/>
              <a:gd name="T5" fmla="*/ 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43" h="86">
                <a:moveTo>
                  <a:pt x="43" y="86"/>
                </a:moveTo>
                <a:lnTo>
                  <a:pt x="0" y="43"/>
                </a:lnTo>
                <a:lnTo>
                  <a:pt x="43" y="0"/>
                </a:lnTo>
              </a:path>
            </a:pathLst>
          </a:custGeom>
          <a:noFill/>
          <a:ln w="12700" cap="flat" cmpd="sng">
            <a:solidFill>
              <a:schemeClr val="bg1">
                <a:lumMod val="6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66C6C2"/>
                </a:solidFill>
              </a14:hiddenFill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Freeform 13">
            <a:extLst>
              <a:ext uri="{FF2B5EF4-FFF2-40B4-BE49-F238E27FC236}">
                <a16:creationId xmlns:a16="http://schemas.microsoft.com/office/drawing/2014/main" id="{48890637-BEFB-4EAF-81A4-174EB8514928}"/>
              </a:ext>
            </a:extLst>
          </p:cNvPr>
          <p:cNvSpPr>
            <a:spLocks/>
          </p:cNvSpPr>
          <p:nvPr/>
        </p:nvSpPr>
        <p:spPr bwMode="auto">
          <a:xfrm>
            <a:off x="4497389" y="3337720"/>
            <a:ext cx="136525" cy="68263"/>
          </a:xfrm>
          <a:custGeom>
            <a:avLst/>
            <a:gdLst>
              <a:gd name="T0" fmla="*/ 86 w 86"/>
              <a:gd name="T1" fmla="*/ 0 h 43"/>
              <a:gd name="T2" fmla="*/ 43 w 86"/>
              <a:gd name="T3" fmla="*/ 43 h 43"/>
              <a:gd name="T4" fmla="*/ 0 w 86"/>
              <a:gd name="T5" fmla="*/ 0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6" h="43">
                <a:moveTo>
                  <a:pt x="86" y="0"/>
                </a:moveTo>
                <a:lnTo>
                  <a:pt x="43" y="43"/>
                </a:lnTo>
                <a:lnTo>
                  <a:pt x="0" y="0"/>
                </a:lnTo>
              </a:path>
            </a:pathLst>
          </a:custGeom>
          <a:noFill/>
          <a:ln w="12700" cap="flat" cmpd="sng">
            <a:solidFill>
              <a:schemeClr val="bg1">
                <a:lumMod val="6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66C6C2"/>
                </a:solidFill>
              </a14:hiddenFill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Freeform 14">
            <a:extLst>
              <a:ext uri="{FF2B5EF4-FFF2-40B4-BE49-F238E27FC236}">
                <a16:creationId xmlns:a16="http://schemas.microsoft.com/office/drawing/2014/main" id="{52EADFC4-3EDB-4620-958C-4F4E61CF635F}"/>
              </a:ext>
            </a:extLst>
          </p:cNvPr>
          <p:cNvSpPr>
            <a:spLocks/>
          </p:cNvSpPr>
          <p:nvPr/>
        </p:nvSpPr>
        <p:spPr bwMode="auto">
          <a:xfrm>
            <a:off x="4497389" y="2389982"/>
            <a:ext cx="136525" cy="68262"/>
          </a:xfrm>
          <a:custGeom>
            <a:avLst/>
            <a:gdLst>
              <a:gd name="T0" fmla="*/ 0 w 86"/>
              <a:gd name="T1" fmla="*/ 43 h 43"/>
              <a:gd name="T2" fmla="*/ 43 w 86"/>
              <a:gd name="T3" fmla="*/ 0 h 43"/>
              <a:gd name="T4" fmla="*/ 86 w 86"/>
              <a:gd name="T5" fmla="*/ 43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</a:cxnLst>
            <a:rect l="0" t="0" r="r" b="b"/>
            <a:pathLst>
              <a:path w="86" h="43">
                <a:moveTo>
                  <a:pt x="0" y="43"/>
                </a:moveTo>
                <a:lnTo>
                  <a:pt x="43" y="0"/>
                </a:lnTo>
                <a:lnTo>
                  <a:pt x="86" y="43"/>
                </a:lnTo>
              </a:path>
            </a:pathLst>
          </a:custGeom>
          <a:noFill/>
          <a:ln w="12700" cap="flat" cmpd="sng">
            <a:solidFill>
              <a:schemeClr val="bg1">
                <a:lumMod val="65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66C6C2"/>
                </a:solidFill>
              </a14:hiddenFill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Freeform 19">
            <a:extLst>
              <a:ext uri="{FF2B5EF4-FFF2-40B4-BE49-F238E27FC236}">
                <a16:creationId xmlns:a16="http://schemas.microsoft.com/office/drawing/2014/main" id="{61A07259-67F4-4C67-9594-BEADB03D23F5}"/>
              </a:ext>
            </a:extLst>
          </p:cNvPr>
          <p:cNvSpPr>
            <a:spLocks noEditPoints="1"/>
          </p:cNvSpPr>
          <p:nvPr/>
        </p:nvSpPr>
        <p:spPr bwMode="auto">
          <a:xfrm>
            <a:off x="4437063" y="1778794"/>
            <a:ext cx="279400" cy="285750"/>
          </a:xfrm>
          <a:custGeom>
            <a:avLst/>
            <a:gdLst>
              <a:gd name="T0" fmla="*/ 130 w 136"/>
              <a:gd name="T1" fmla="*/ 33 h 140"/>
              <a:gd name="T2" fmla="*/ 100 w 136"/>
              <a:gd name="T3" fmla="*/ 33 h 140"/>
              <a:gd name="T4" fmla="*/ 100 w 136"/>
              <a:gd name="T5" fmla="*/ 6 h 140"/>
              <a:gd name="T6" fmla="*/ 94 w 136"/>
              <a:gd name="T7" fmla="*/ 0 h 140"/>
              <a:gd name="T8" fmla="*/ 6 w 136"/>
              <a:gd name="T9" fmla="*/ 0 h 140"/>
              <a:gd name="T10" fmla="*/ 0 w 136"/>
              <a:gd name="T11" fmla="*/ 6 h 140"/>
              <a:gd name="T12" fmla="*/ 0 w 136"/>
              <a:gd name="T13" fmla="*/ 35 h 140"/>
              <a:gd name="T14" fmla="*/ 0 w 136"/>
              <a:gd name="T15" fmla="*/ 104 h 140"/>
              <a:gd name="T16" fmla="*/ 0 w 136"/>
              <a:gd name="T17" fmla="*/ 134 h 140"/>
              <a:gd name="T18" fmla="*/ 6 w 136"/>
              <a:gd name="T19" fmla="*/ 140 h 140"/>
              <a:gd name="T20" fmla="*/ 94 w 136"/>
              <a:gd name="T21" fmla="*/ 140 h 140"/>
              <a:gd name="T22" fmla="*/ 130 w 136"/>
              <a:gd name="T23" fmla="*/ 140 h 140"/>
              <a:gd name="T24" fmla="*/ 136 w 136"/>
              <a:gd name="T25" fmla="*/ 134 h 140"/>
              <a:gd name="T26" fmla="*/ 136 w 136"/>
              <a:gd name="T27" fmla="*/ 39 h 140"/>
              <a:gd name="T28" fmla="*/ 130 w 136"/>
              <a:gd name="T29" fmla="*/ 33 h 140"/>
              <a:gd name="T30" fmla="*/ 88 w 136"/>
              <a:gd name="T31" fmla="*/ 128 h 140"/>
              <a:gd name="T32" fmla="*/ 72 w 136"/>
              <a:gd name="T33" fmla="*/ 128 h 140"/>
              <a:gd name="T34" fmla="*/ 72 w 136"/>
              <a:gd name="T35" fmla="*/ 110 h 140"/>
              <a:gd name="T36" fmla="*/ 88 w 136"/>
              <a:gd name="T37" fmla="*/ 110 h 140"/>
              <a:gd name="T38" fmla="*/ 88 w 136"/>
              <a:gd name="T39" fmla="*/ 128 h 140"/>
              <a:gd name="T40" fmla="*/ 60 w 136"/>
              <a:gd name="T41" fmla="*/ 110 h 140"/>
              <a:gd name="T42" fmla="*/ 60 w 136"/>
              <a:gd name="T43" fmla="*/ 128 h 140"/>
              <a:gd name="T44" fmla="*/ 39 w 136"/>
              <a:gd name="T45" fmla="*/ 128 h 140"/>
              <a:gd name="T46" fmla="*/ 39 w 136"/>
              <a:gd name="T47" fmla="*/ 110 h 140"/>
              <a:gd name="T48" fmla="*/ 60 w 136"/>
              <a:gd name="T49" fmla="*/ 110 h 140"/>
              <a:gd name="T50" fmla="*/ 12 w 136"/>
              <a:gd name="T51" fmla="*/ 98 h 140"/>
              <a:gd name="T52" fmla="*/ 12 w 136"/>
              <a:gd name="T53" fmla="*/ 41 h 140"/>
              <a:gd name="T54" fmla="*/ 88 w 136"/>
              <a:gd name="T55" fmla="*/ 41 h 140"/>
              <a:gd name="T56" fmla="*/ 88 w 136"/>
              <a:gd name="T57" fmla="*/ 98 h 140"/>
              <a:gd name="T58" fmla="*/ 12 w 136"/>
              <a:gd name="T59" fmla="*/ 98 h 140"/>
              <a:gd name="T60" fmla="*/ 39 w 136"/>
              <a:gd name="T61" fmla="*/ 29 h 140"/>
              <a:gd name="T62" fmla="*/ 39 w 136"/>
              <a:gd name="T63" fmla="*/ 12 h 140"/>
              <a:gd name="T64" fmla="*/ 60 w 136"/>
              <a:gd name="T65" fmla="*/ 12 h 140"/>
              <a:gd name="T66" fmla="*/ 60 w 136"/>
              <a:gd name="T67" fmla="*/ 29 h 140"/>
              <a:gd name="T68" fmla="*/ 39 w 136"/>
              <a:gd name="T69" fmla="*/ 29 h 140"/>
              <a:gd name="T70" fmla="*/ 88 w 136"/>
              <a:gd name="T71" fmla="*/ 29 h 140"/>
              <a:gd name="T72" fmla="*/ 72 w 136"/>
              <a:gd name="T73" fmla="*/ 29 h 140"/>
              <a:gd name="T74" fmla="*/ 72 w 136"/>
              <a:gd name="T75" fmla="*/ 12 h 140"/>
              <a:gd name="T76" fmla="*/ 88 w 136"/>
              <a:gd name="T77" fmla="*/ 12 h 140"/>
              <a:gd name="T78" fmla="*/ 88 w 136"/>
              <a:gd name="T79" fmla="*/ 29 h 140"/>
              <a:gd name="T80" fmla="*/ 12 w 136"/>
              <a:gd name="T81" fmla="*/ 12 h 140"/>
              <a:gd name="T82" fmla="*/ 27 w 136"/>
              <a:gd name="T83" fmla="*/ 12 h 140"/>
              <a:gd name="T84" fmla="*/ 27 w 136"/>
              <a:gd name="T85" fmla="*/ 29 h 140"/>
              <a:gd name="T86" fmla="*/ 12 w 136"/>
              <a:gd name="T87" fmla="*/ 29 h 140"/>
              <a:gd name="T88" fmla="*/ 12 w 136"/>
              <a:gd name="T89" fmla="*/ 12 h 140"/>
              <a:gd name="T90" fmla="*/ 12 w 136"/>
              <a:gd name="T91" fmla="*/ 110 h 140"/>
              <a:gd name="T92" fmla="*/ 27 w 136"/>
              <a:gd name="T93" fmla="*/ 110 h 140"/>
              <a:gd name="T94" fmla="*/ 27 w 136"/>
              <a:gd name="T95" fmla="*/ 128 h 140"/>
              <a:gd name="T96" fmla="*/ 12 w 136"/>
              <a:gd name="T97" fmla="*/ 128 h 140"/>
              <a:gd name="T98" fmla="*/ 12 w 136"/>
              <a:gd name="T99" fmla="*/ 110 h 140"/>
              <a:gd name="T100" fmla="*/ 124 w 136"/>
              <a:gd name="T101" fmla="*/ 128 h 140"/>
              <a:gd name="T102" fmla="*/ 100 w 136"/>
              <a:gd name="T103" fmla="*/ 128 h 140"/>
              <a:gd name="T104" fmla="*/ 100 w 136"/>
              <a:gd name="T105" fmla="*/ 104 h 140"/>
              <a:gd name="T106" fmla="*/ 100 w 136"/>
              <a:gd name="T107" fmla="*/ 45 h 140"/>
              <a:gd name="T108" fmla="*/ 124 w 136"/>
              <a:gd name="T109" fmla="*/ 45 h 140"/>
              <a:gd name="T110" fmla="*/ 124 w 136"/>
              <a:gd name="T111" fmla="*/ 128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6" h="140">
                <a:moveTo>
                  <a:pt x="130" y="33"/>
                </a:moveTo>
                <a:cubicBezTo>
                  <a:pt x="100" y="33"/>
                  <a:pt x="100" y="33"/>
                  <a:pt x="100" y="33"/>
                </a:cubicBezTo>
                <a:cubicBezTo>
                  <a:pt x="100" y="6"/>
                  <a:pt x="100" y="6"/>
                  <a:pt x="100" y="6"/>
                </a:cubicBezTo>
                <a:cubicBezTo>
                  <a:pt x="100" y="2"/>
                  <a:pt x="97" y="0"/>
                  <a:pt x="94" y="0"/>
                </a:cubicBezTo>
                <a:cubicBezTo>
                  <a:pt x="6" y="0"/>
                  <a:pt x="6" y="0"/>
                  <a:pt x="6" y="0"/>
                </a:cubicBezTo>
                <a:cubicBezTo>
                  <a:pt x="2" y="0"/>
                  <a:pt x="0" y="2"/>
                  <a:pt x="0" y="6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134"/>
                  <a:pt x="0" y="134"/>
                  <a:pt x="0" y="134"/>
                </a:cubicBezTo>
                <a:cubicBezTo>
                  <a:pt x="0" y="137"/>
                  <a:pt x="2" y="140"/>
                  <a:pt x="6" y="140"/>
                </a:cubicBezTo>
                <a:cubicBezTo>
                  <a:pt x="94" y="140"/>
                  <a:pt x="94" y="140"/>
                  <a:pt x="94" y="140"/>
                </a:cubicBezTo>
                <a:cubicBezTo>
                  <a:pt x="130" y="140"/>
                  <a:pt x="130" y="140"/>
                  <a:pt x="130" y="140"/>
                </a:cubicBezTo>
                <a:cubicBezTo>
                  <a:pt x="134" y="140"/>
                  <a:pt x="136" y="137"/>
                  <a:pt x="136" y="134"/>
                </a:cubicBezTo>
                <a:cubicBezTo>
                  <a:pt x="136" y="39"/>
                  <a:pt x="136" y="39"/>
                  <a:pt x="136" y="39"/>
                </a:cubicBezTo>
                <a:cubicBezTo>
                  <a:pt x="136" y="36"/>
                  <a:pt x="134" y="33"/>
                  <a:pt x="130" y="33"/>
                </a:cubicBezTo>
                <a:close/>
                <a:moveTo>
                  <a:pt x="88" y="128"/>
                </a:moveTo>
                <a:cubicBezTo>
                  <a:pt x="72" y="128"/>
                  <a:pt x="72" y="128"/>
                  <a:pt x="72" y="128"/>
                </a:cubicBezTo>
                <a:cubicBezTo>
                  <a:pt x="72" y="110"/>
                  <a:pt x="72" y="110"/>
                  <a:pt x="72" y="110"/>
                </a:cubicBezTo>
                <a:cubicBezTo>
                  <a:pt x="88" y="110"/>
                  <a:pt x="88" y="110"/>
                  <a:pt x="88" y="110"/>
                </a:cubicBezTo>
                <a:lnTo>
                  <a:pt x="88" y="128"/>
                </a:lnTo>
                <a:close/>
                <a:moveTo>
                  <a:pt x="60" y="110"/>
                </a:moveTo>
                <a:cubicBezTo>
                  <a:pt x="60" y="128"/>
                  <a:pt x="60" y="128"/>
                  <a:pt x="60" y="128"/>
                </a:cubicBezTo>
                <a:cubicBezTo>
                  <a:pt x="39" y="128"/>
                  <a:pt x="39" y="128"/>
                  <a:pt x="39" y="128"/>
                </a:cubicBezTo>
                <a:cubicBezTo>
                  <a:pt x="39" y="110"/>
                  <a:pt x="39" y="110"/>
                  <a:pt x="39" y="110"/>
                </a:cubicBezTo>
                <a:lnTo>
                  <a:pt x="60" y="110"/>
                </a:lnTo>
                <a:close/>
                <a:moveTo>
                  <a:pt x="12" y="98"/>
                </a:moveTo>
                <a:cubicBezTo>
                  <a:pt x="12" y="41"/>
                  <a:pt x="12" y="41"/>
                  <a:pt x="12" y="41"/>
                </a:cubicBezTo>
                <a:cubicBezTo>
                  <a:pt x="88" y="41"/>
                  <a:pt x="88" y="41"/>
                  <a:pt x="88" y="41"/>
                </a:cubicBezTo>
                <a:cubicBezTo>
                  <a:pt x="88" y="98"/>
                  <a:pt x="88" y="98"/>
                  <a:pt x="88" y="98"/>
                </a:cubicBezTo>
                <a:lnTo>
                  <a:pt x="12" y="98"/>
                </a:lnTo>
                <a:close/>
                <a:moveTo>
                  <a:pt x="39" y="29"/>
                </a:moveTo>
                <a:cubicBezTo>
                  <a:pt x="39" y="12"/>
                  <a:pt x="39" y="12"/>
                  <a:pt x="39" y="12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29"/>
                  <a:pt x="60" y="29"/>
                  <a:pt x="60" y="29"/>
                </a:cubicBezTo>
                <a:lnTo>
                  <a:pt x="39" y="29"/>
                </a:lnTo>
                <a:close/>
                <a:moveTo>
                  <a:pt x="88" y="29"/>
                </a:moveTo>
                <a:cubicBezTo>
                  <a:pt x="72" y="29"/>
                  <a:pt x="72" y="29"/>
                  <a:pt x="72" y="29"/>
                </a:cubicBezTo>
                <a:cubicBezTo>
                  <a:pt x="72" y="12"/>
                  <a:pt x="72" y="12"/>
                  <a:pt x="72" y="12"/>
                </a:cubicBezTo>
                <a:cubicBezTo>
                  <a:pt x="88" y="12"/>
                  <a:pt x="88" y="12"/>
                  <a:pt x="88" y="12"/>
                </a:cubicBezTo>
                <a:lnTo>
                  <a:pt x="88" y="29"/>
                </a:lnTo>
                <a:close/>
                <a:moveTo>
                  <a:pt x="12" y="12"/>
                </a:moveTo>
                <a:cubicBezTo>
                  <a:pt x="27" y="12"/>
                  <a:pt x="27" y="12"/>
                  <a:pt x="27" y="12"/>
                </a:cubicBezTo>
                <a:cubicBezTo>
                  <a:pt x="27" y="29"/>
                  <a:pt x="27" y="29"/>
                  <a:pt x="27" y="29"/>
                </a:cubicBezTo>
                <a:cubicBezTo>
                  <a:pt x="12" y="29"/>
                  <a:pt x="12" y="29"/>
                  <a:pt x="12" y="29"/>
                </a:cubicBezTo>
                <a:lnTo>
                  <a:pt x="12" y="12"/>
                </a:lnTo>
                <a:close/>
                <a:moveTo>
                  <a:pt x="12" y="110"/>
                </a:moveTo>
                <a:cubicBezTo>
                  <a:pt x="27" y="110"/>
                  <a:pt x="27" y="110"/>
                  <a:pt x="27" y="110"/>
                </a:cubicBezTo>
                <a:cubicBezTo>
                  <a:pt x="27" y="128"/>
                  <a:pt x="27" y="128"/>
                  <a:pt x="27" y="128"/>
                </a:cubicBezTo>
                <a:cubicBezTo>
                  <a:pt x="12" y="128"/>
                  <a:pt x="12" y="128"/>
                  <a:pt x="12" y="128"/>
                </a:cubicBezTo>
                <a:lnTo>
                  <a:pt x="12" y="110"/>
                </a:lnTo>
                <a:close/>
                <a:moveTo>
                  <a:pt x="124" y="128"/>
                </a:moveTo>
                <a:cubicBezTo>
                  <a:pt x="100" y="128"/>
                  <a:pt x="100" y="128"/>
                  <a:pt x="100" y="128"/>
                </a:cubicBezTo>
                <a:cubicBezTo>
                  <a:pt x="100" y="104"/>
                  <a:pt x="100" y="104"/>
                  <a:pt x="100" y="104"/>
                </a:cubicBezTo>
                <a:cubicBezTo>
                  <a:pt x="100" y="45"/>
                  <a:pt x="100" y="45"/>
                  <a:pt x="100" y="45"/>
                </a:cubicBezTo>
                <a:cubicBezTo>
                  <a:pt x="124" y="45"/>
                  <a:pt x="124" y="45"/>
                  <a:pt x="124" y="45"/>
                </a:cubicBezTo>
                <a:lnTo>
                  <a:pt x="124" y="128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0" name="Group 20">
            <a:extLst>
              <a:ext uri="{FF2B5EF4-FFF2-40B4-BE49-F238E27FC236}">
                <a16:creationId xmlns:a16="http://schemas.microsoft.com/office/drawing/2014/main" id="{1BE807F5-2D9E-4D2F-BECE-58EA6DAD9731}"/>
              </a:ext>
            </a:extLst>
          </p:cNvPr>
          <p:cNvGrpSpPr>
            <a:grpSpLocks/>
          </p:cNvGrpSpPr>
          <p:nvPr/>
        </p:nvGrpSpPr>
        <p:grpSpPr bwMode="auto">
          <a:xfrm>
            <a:off x="3424238" y="2724945"/>
            <a:ext cx="352425" cy="358775"/>
            <a:chOff x="0" y="0"/>
            <a:chExt cx="276" cy="281"/>
          </a:xfrm>
        </p:grpSpPr>
        <p:sp>
          <p:nvSpPr>
            <p:cNvPr id="21" name="Freeform 21">
              <a:extLst>
                <a:ext uri="{FF2B5EF4-FFF2-40B4-BE49-F238E27FC236}">
                  <a16:creationId xmlns:a16="http://schemas.microsoft.com/office/drawing/2014/main" id="{57FCB7A5-F882-4C15-AA2C-D6BC2976C18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276" cy="203"/>
            </a:xfrm>
            <a:custGeom>
              <a:avLst/>
              <a:gdLst>
                <a:gd name="T0" fmla="*/ 106 w 138"/>
                <a:gd name="T1" fmla="*/ 37 h 101"/>
                <a:gd name="T2" fmla="*/ 100 w 138"/>
                <a:gd name="T3" fmla="*/ 38 h 101"/>
                <a:gd name="T4" fmla="*/ 100 w 138"/>
                <a:gd name="T5" fmla="*/ 35 h 101"/>
                <a:gd name="T6" fmla="*/ 66 w 138"/>
                <a:gd name="T7" fmla="*/ 0 h 101"/>
                <a:gd name="T8" fmla="*/ 32 w 138"/>
                <a:gd name="T9" fmla="*/ 29 h 101"/>
                <a:gd name="T10" fmla="*/ 22 w 138"/>
                <a:gd name="T11" fmla="*/ 30 h 101"/>
                <a:gd name="T12" fmla="*/ 22 w 138"/>
                <a:gd name="T13" fmla="*/ 30 h 101"/>
                <a:gd name="T14" fmla="*/ 8 w 138"/>
                <a:gd name="T15" fmla="*/ 51 h 101"/>
                <a:gd name="T16" fmla="*/ 10 w 138"/>
                <a:gd name="T17" fmla="*/ 60 h 101"/>
                <a:gd name="T18" fmla="*/ 0 w 138"/>
                <a:gd name="T19" fmla="*/ 79 h 101"/>
                <a:gd name="T20" fmla="*/ 22 w 138"/>
                <a:gd name="T21" fmla="*/ 101 h 101"/>
                <a:gd name="T22" fmla="*/ 45 w 138"/>
                <a:gd name="T23" fmla="*/ 101 h 101"/>
                <a:gd name="T24" fmla="*/ 51 w 138"/>
                <a:gd name="T25" fmla="*/ 95 h 101"/>
                <a:gd name="T26" fmla="*/ 45 w 138"/>
                <a:gd name="T27" fmla="*/ 89 h 101"/>
                <a:gd name="T28" fmla="*/ 22 w 138"/>
                <a:gd name="T29" fmla="*/ 89 h 101"/>
                <a:gd name="T30" fmla="*/ 12 w 138"/>
                <a:gd name="T31" fmla="*/ 79 h 101"/>
                <a:gd name="T32" fmla="*/ 20 w 138"/>
                <a:gd name="T33" fmla="*/ 69 h 101"/>
                <a:gd name="T34" fmla="*/ 25 w 138"/>
                <a:gd name="T35" fmla="*/ 65 h 101"/>
                <a:gd name="T36" fmla="*/ 23 w 138"/>
                <a:gd name="T37" fmla="*/ 58 h 101"/>
                <a:gd name="T38" fmla="*/ 20 w 138"/>
                <a:gd name="T39" fmla="*/ 51 h 101"/>
                <a:gd name="T40" fmla="*/ 26 w 138"/>
                <a:gd name="T41" fmla="*/ 41 h 101"/>
                <a:gd name="T42" fmla="*/ 26 w 138"/>
                <a:gd name="T43" fmla="*/ 41 h 101"/>
                <a:gd name="T44" fmla="*/ 35 w 138"/>
                <a:gd name="T45" fmla="*/ 42 h 101"/>
                <a:gd name="T46" fmla="*/ 41 w 138"/>
                <a:gd name="T47" fmla="*/ 42 h 101"/>
                <a:gd name="T48" fmla="*/ 43 w 138"/>
                <a:gd name="T49" fmla="*/ 36 h 101"/>
                <a:gd name="T50" fmla="*/ 43 w 138"/>
                <a:gd name="T51" fmla="*/ 35 h 101"/>
                <a:gd name="T52" fmla="*/ 43 w 138"/>
                <a:gd name="T53" fmla="*/ 35 h 101"/>
                <a:gd name="T54" fmla="*/ 66 w 138"/>
                <a:gd name="T55" fmla="*/ 12 h 101"/>
                <a:gd name="T56" fmla="*/ 88 w 138"/>
                <a:gd name="T57" fmla="*/ 35 h 101"/>
                <a:gd name="T58" fmla="*/ 84 w 138"/>
                <a:gd name="T59" fmla="*/ 46 h 101"/>
                <a:gd name="T60" fmla="*/ 86 w 138"/>
                <a:gd name="T61" fmla="*/ 54 h 101"/>
                <a:gd name="T62" fmla="*/ 93 w 138"/>
                <a:gd name="T63" fmla="*/ 54 h 101"/>
                <a:gd name="T64" fmla="*/ 106 w 138"/>
                <a:gd name="T65" fmla="*/ 49 h 101"/>
                <a:gd name="T66" fmla="*/ 126 w 138"/>
                <a:gd name="T67" fmla="*/ 69 h 101"/>
                <a:gd name="T68" fmla="*/ 106 w 138"/>
                <a:gd name="T69" fmla="*/ 89 h 101"/>
                <a:gd name="T70" fmla="*/ 93 w 138"/>
                <a:gd name="T71" fmla="*/ 89 h 101"/>
                <a:gd name="T72" fmla="*/ 87 w 138"/>
                <a:gd name="T73" fmla="*/ 95 h 101"/>
                <a:gd name="T74" fmla="*/ 93 w 138"/>
                <a:gd name="T75" fmla="*/ 101 h 101"/>
                <a:gd name="T76" fmla="*/ 106 w 138"/>
                <a:gd name="T77" fmla="*/ 101 h 101"/>
                <a:gd name="T78" fmla="*/ 138 w 138"/>
                <a:gd name="T79" fmla="*/ 69 h 101"/>
                <a:gd name="T80" fmla="*/ 106 w 138"/>
                <a:gd name="T81" fmla="*/ 37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38" h="101">
                  <a:moveTo>
                    <a:pt x="106" y="37"/>
                  </a:moveTo>
                  <a:cubicBezTo>
                    <a:pt x="104" y="37"/>
                    <a:pt x="102" y="37"/>
                    <a:pt x="100" y="38"/>
                  </a:cubicBezTo>
                  <a:cubicBezTo>
                    <a:pt x="100" y="37"/>
                    <a:pt x="100" y="36"/>
                    <a:pt x="100" y="35"/>
                  </a:cubicBezTo>
                  <a:cubicBezTo>
                    <a:pt x="100" y="16"/>
                    <a:pt x="84" y="0"/>
                    <a:pt x="66" y="0"/>
                  </a:cubicBezTo>
                  <a:cubicBezTo>
                    <a:pt x="49" y="0"/>
                    <a:pt x="35" y="13"/>
                    <a:pt x="32" y="29"/>
                  </a:cubicBezTo>
                  <a:cubicBezTo>
                    <a:pt x="28" y="28"/>
                    <a:pt x="25" y="29"/>
                    <a:pt x="22" y="30"/>
                  </a:cubicBezTo>
                  <a:cubicBezTo>
                    <a:pt x="22" y="30"/>
                    <a:pt x="22" y="30"/>
                    <a:pt x="22" y="30"/>
                  </a:cubicBezTo>
                  <a:cubicBezTo>
                    <a:pt x="13" y="33"/>
                    <a:pt x="8" y="42"/>
                    <a:pt x="8" y="51"/>
                  </a:cubicBezTo>
                  <a:cubicBezTo>
                    <a:pt x="8" y="54"/>
                    <a:pt x="8" y="57"/>
                    <a:pt x="10" y="60"/>
                  </a:cubicBezTo>
                  <a:cubicBezTo>
                    <a:pt x="4" y="64"/>
                    <a:pt x="0" y="71"/>
                    <a:pt x="0" y="79"/>
                  </a:cubicBezTo>
                  <a:cubicBezTo>
                    <a:pt x="0" y="91"/>
                    <a:pt x="10" y="101"/>
                    <a:pt x="22" y="101"/>
                  </a:cubicBezTo>
                  <a:cubicBezTo>
                    <a:pt x="45" y="101"/>
                    <a:pt x="45" y="101"/>
                    <a:pt x="45" y="101"/>
                  </a:cubicBezTo>
                  <a:cubicBezTo>
                    <a:pt x="48" y="101"/>
                    <a:pt x="51" y="98"/>
                    <a:pt x="51" y="95"/>
                  </a:cubicBezTo>
                  <a:cubicBezTo>
                    <a:pt x="51" y="92"/>
                    <a:pt x="48" y="89"/>
                    <a:pt x="45" y="89"/>
                  </a:cubicBezTo>
                  <a:cubicBezTo>
                    <a:pt x="22" y="89"/>
                    <a:pt x="22" y="89"/>
                    <a:pt x="22" y="89"/>
                  </a:cubicBezTo>
                  <a:cubicBezTo>
                    <a:pt x="16" y="89"/>
                    <a:pt x="12" y="84"/>
                    <a:pt x="12" y="79"/>
                  </a:cubicBezTo>
                  <a:cubicBezTo>
                    <a:pt x="12" y="74"/>
                    <a:pt x="16" y="70"/>
                    <a:pt x="20" y="69"/>
                  </a:cubicBezTo>
                  <a:cubicBezTo>
                    <a:pt x="23" y="69"/>
                    <a:pt x="25" y="67"/>
                    <a:pt x="25" y="65"/>
                  </a:cubicBezTo>
                  <a:cubicBezTo>
                    <a:pt x="26" y="62"/>
                    <a:pt x="25" y="60"/>
                    <a:pt x="23" y="58"/>
                  </a:cubicBezTo>
                  <a:cubicBezTo>
                    <a:pt x="21" y="57"/>
                    <a:pt x="20" y="54"/>
                    <a:pt x="20" y="51"/>
                  </a:cubicBezTo>
                  <a:cubicBezTo>
                    <a:pt x="20" y="47"/>
                    <a:pt x="22" y="43"/>
                    <a:pt x="26" y="41"/>
                  </a:cubicBezTo>
                  <a:cubicBezTo>
                    <a:pt x="26" y="41"/>
                    <a:pt x="26" y="41"/>
                    <a:pt x="26" y="41"/>
                  </a:cubicBezTo>
                  <a:cubicBezTo>
                    <a:pt x="29" y="40"/>
                    <a:pt x="32" y="40"/>
                    <a:pt x="35" y="42"/>
                  </a:cubicBezTo>
                  <a:cubicBezTo>
                    <a:pt x="36" y="43"/>
                    <a:pt x="39" y="43"/>
                    <a:pt x="41" y="42"/>
                  </a:cubicBezTo>
                  <a:cubicBezTo>
                    <a:pt x="43" y="41"/>
                    <a:pt x="44" y="39"/>
                    <a:pt x="43" y="36"/>
                  </a:cubicBezTo>
                  <a:cubicBezTo>
                    <a:pt x="43" y="36"/>
                    <a:pt x="43" y="36"/>
                    <a:pt x="43" y="35"/>
                  </a:cubicBezTo>
                  <a:cubicBezTo>
                    <a:pt x="43" y="35"/>
                    <a:pt x="43" y="35"/>
                    <a:pt x="43" y="35"/>
                  </a:cubicBezTo>
                  <a:cubicBezTo>
                    <a:pt x="43" y="22"/>
                    <a:pt x="53" y="12"/>
                    <a:pt x="66" y="12"/>
                  </a:cubicBezTo>
                  <a:cubicBezTo>
                    <a:pt x="78" y="12"/>
                    <a:pt x="88" y="22"/>
                    <a:pt x="88" y="35"/>
                  </a:cubicBezTo>
                  <a:cubicBezTo>
                    <a:pt x="88" y="39"/>
                    <a:pt x="87" y="43"/>
                    <a:pt x="84" y="46"/>
                  </a:cubicBezTo>
                  <a:cubicBezTo>
                    <a:pt x="83" y="49"/>
                    <a:pt x="83" y="52"/>
                    <a:pt x="86" y="54"/>
                  </a:cubicBezTo>
                  <a:cubicBezTo>
                    <a:pt x="88" y="56"/>
                    <a:pt x="91" y="56"/>
                    <a:pt x="93" y="54"/>
                  </a:cubicBezTo>
                  <a:cubicBezTo>
                    <a:pt x="96" y="52"/>
                    <a:pt x="100" y="49"/>
                    <a:pt x="106" y="49"/>
                  </a:cubicBezTo>
                  <a:cubicBezTo>
                    <a:pt x="117" y="49"/>
                    <a:pt x="126" y="58"/>
                    <a:pt x="126" y="69"/>
                  </a:cubicBezTo>
                  <a:cubicBezTo>
                    <a:pt x="126" y="80"/>
                    <a:pt x="117" y="89"/>
                    <a:pt x="106" y="89"/>
                  </a:cubicBezTo>
                  <a:cubicBezTo>
                    <a:pt x="93" y="89"/>
                    <a:pt x="93" y="89"/>
                    <a:pt x="93" y="89"/>
                  </a:cubicBezTo>
                  <a:cubicBezTo>
                    <a:pt x="90" y="89"/>
                    <a:pt x="87" y="92"/>
                    <a:pt x="87" y="95"/>
                  </a:cubicBezTo>
                  <a:cubicBezTo>
                    <a:pt x="87" y="98"/>
                    <a:pt x="90" y="101"/>
                    <a:pt x="93" y="101"/>
                  </a:cubicBezTo>
                  <a:cubicBezTo>
                    <a:pt x="106" y="101"/>
                    <a:pt x="106" y="101"/>
                    <a:pt x="106" y="101"/>
                  </a:cubicBezTo>
                  <a:cubicBezTo>
                    <a:pt x="124" y="101"/>
                    <a:pt x="138" y="87"/>
                    <a:pt x="138" y="69"/>
                  </a:cubicBezTo>
                  <a:cubicBezTo>
                    <a:pt x="138" y="51"/>
                    <a:pt x="124" y="37"/>
                    <a:pt x="106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 sz="965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Freeform 22">
              <a:extLst>
                <a:ext uri="{FF2B5EF4-FFF2-40B4-BE49-F238E27FC236}">
                  <a16:creationId xmlns:a16="http://schemas.microsoft.com/office/drawing/2014/main" id="{4BA7E82D-2F43-4028-9484-523A3367435A}"/>
                </a:ext>
              </a:extLst>
            </p:cNvPr>
            <p:cNvSpPr>
              <a:spLocks/>
            </p:cNvSpPr>
            <p:nvPr/>
          </p:nvSpPr>
          <p:spPr bwMode="auto">
            <a:xfrm>
              <a:off x="84" y="115"/>
              <a:ext cx="108" cy="166"/>
            </a:xfrm>
            <a:custGeom>
              <a:avLst/>
              <a:gdLst>
                <a:gd name="T0" fmla="*/ 43 w 54"/>
                <a:gd name="T1" fmla="*/ 53 h 83"/>
                <a:gd name="T2" fmla="*/ 33 w 54"/>
                <a:gd name="T3" fmla="*/ 63 h 83"/>
                <a:gd name="T4" fmla="*/ 33 w 54"/>
                <a:gd name="T5" fmla="*/ 6 h 83"/>
                <a:gd name="T6" fmla="*/ 27 w 54"/>
                <a:gd name="T7" fmla="*/ 0 h 83"/>
                <a:gd name="T8" fmla="*/ 21 w 54"/>
                <a:gd name="T9" fmla="*/ 6 h 83"/>
                <a:gd name="T10" fmla="*/ 21 w 54"/>
                <a:gd name="T11" fmla="*/ 63 h 83"/>
                <a:gd name="T12" fmla="*/ 11 w 54"/>
                <a:gd name="T13" fmla="*/ 53 h 83"/>
                <a:gd name="T14" fmla="*/ 2 w 54"/>
                <a:gd name="T15" fmla="*/ 53 h 83"/>
                <a:gd name="T16" fmla="*/ 2 w 54"/>
                <a:gd name="T17" fmla="*/ 61 h 83"/>
                <a:gd name="T18" fmla="*/ 23 w 54"/>
                <a:gd name="T19" fmla="*/ 82 h 83"/>
                <a:gd name="T20" fmla="*/ 27 w 54"/>
                <a:gd name="T21" fmla="*/ 83 h 83"/>
                <a:gd name="T22" fmla="*/ 31 w 54"/>
                <a:gd name="T23" fmla="*/ 82 h 83"/>
                <a:gd name="T24" fmla="*/ 52 w 54"/>
                <a:gd name="T25" fmla="*/ 61 h 83"/>
                <a:gd name="T26" fmla="*/ 52 w 54"/>
                <a:gd name="T27" fmla="*/ 53 h 83"/>
                <a:gd name="T28" fmla="*/ 43 w 54"/>
                <a:gd name="T29" fmla="*/ 53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4" h="83">
                  <a:moveTo>
                    <a:pt x="43" y="53"/>
                  </a:moveTo>
                  <a:cubicBezTo>
                    <a:pt x="33" y="63"/>
                    <a:pt x="33" y="63"/>
                    <a:pt x="33" y="63"/>
                  </a:cubicBezTo>
                  <a:cubicBezTo>
                    <a:pt x="33" y="6"/>
                    <a:pt x="33" y="6"/>
                    <a:pt x="33" y="6"/>
                  </a:cubicBezTo>
                  <a:cubicBezTo>
                    <a:pt x="33" y="2"/>
                    <a:pt x="30" y="0"/>
                    <a:pt x="27" y="0"/>
                  </a:cubicBezTo>
                  <a:cubicBezTo>
                    <a:pt x="24" y="0"/>
                    <a:pt x="21" y="2"/>
                    <a:pt x="21" y="6"/>
                  </a:cubicBezTo>
                  <a:cubicBezTo>
                    <a:pt x="21" y="63"/>
                    <a:pt x="21" y="63"/>
                    <a:pt x="21" y="63"/>
                  </a:cubicBezTo>
                  <a:cubicBezTo>
                    <a:pt x="11" y="53"/>
                    <a:pt x="11" y="53"/>
                    <a:pt x="11" y="53"/>
                  </a:cubicBezTo>
                  <a:cubicBezTo>
                    <a:pt x="8" y="50"/>
                    <a:pt x="5" y="50"/>
                    <a:pt x="2" y="53"/>
                  </a:cubicBezTo>
                  <a:cubicBezTo>
                    <a:pt x="0" y="55"/>
                    <a:pt x="0" y="59"/>
                    <a:pt x="2" y="61"/>
                  </a:cubicBezTo>
                  <a:cubicBezTo>
                    <a:pt x="23" y="82"/>
                    <a:pt x="23" y="82"/>
                    <a:pt x="23" y="82"/>
                  </a:cubicBezTo>
                  <a:cubicBezTo>
                    <a:pt x="24" y="83"/>
                    <a:pt x="25" y="83"/>
                    <a:pt x="27" y="83"/>
                  </a:cubicBezTo>
                  <a:cubicBezTo>
                    <a:pt x="28" y="83"/>
                    <a:pt x="30" y="83"/>
                    <a:pt x="31" y="82"/>
                  </a:cubicBezTo>
                  <a:cubicBezTo>
                    <a:pt x="52" y="61"/>
                    <a:pt x="52" y="61"/>
                    <a:pt x="52" y="61"/>
                  </a:cubicBezTo>
                  <a:cubicBezTo>
                    <a:pt x="54" y="59"/>
                    <a:pt x="54" y="55"/>
                    <a:pt x="52" y="53"/>
                  </a:cubicBezTo>
                  <a:cubicBezTo>
                    <a:pt x="49" y="50"/>
                    <a:pt x="45" y="50"/>
                    <a:pt x="43" y="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 sz="965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3" name="Freeform 23">
            <a:extLst>
              <a:ext uri="{FF2B5EF4-FFF2-40B4-BE49-F238E27FC236}">
                <a16:creationId xmlns:a16="http://schemas.microsoft.com/office/drawing/2014/main" id="{A38A6943-164E-41F9-A945-5D0A0066E1D0}"/>
              </a:ext>
            </a:extLst>
          </p:cNvPr>
          <p:cNvSpPr>
            <a:spLocks noEditPoints="1"/>
          </p:cNvSpPr>
          <p:nvPr/>
        </p:nvSpPr>
        <p:spPr bwMode="auto">
          <a:xfrm>
            <a:off x="4416426" y="3723482"/>
            <a:ext cx="311150" cy="330200"/>
          </a:xfrm>
          <a:custGeom>
            <a:avLst/>
            <a:gdLst>
              <a:gd name="T0" fmla="*/ 111 w 132"/>
              <a:gd name="T1" fmla="*/ 56 h 140"/>
              <a:gd name="T2" fmla="*/ 103 w 132"/>
              <a:gd name="T3" fmla="*/ 56 h 140"/>
              <a:gd name="T4" fmla="*/ 103 w 132"/>
              <a:gd name="T5" fmla="*/ 37 h 140"/>
              <a:gd name="T6" fmla="*/ 66 w 132"/>
              <a:gd name="T7" fmla="*/ 0 h 140"/>
              <a:gd name="T8" fmla="*/ 29 w 132"/>
              <a:gd name="T9" fmla="*/ 37 h 140"/>
              <a:gd name="T10" fmla="*/ 29 w 132"/>
              <a:gd name="T11" fmla="*/ 55 h 140"/>
              <a:gd name="T12" fmla="*/ 21 w 132"/>
              <a:gd name="T13" fmla="*/ 55 h 140"/>
              <a:gd name="T14" fmla="*/ 0 w 132"/>
              <a:gd name="T15" fmla="*/ 76 h 140"/>
              <a:gd name="T16" fmla="*/ 21 w 132"/>
              <a:gd name="T17" fmla="*/ 97 h 140"/>
              <a:gd name="T18" fmla="*/ 41 w 132"/>
              <a:gd name="T19" fmla="*/ 97 h 140"/>
              <a:gd name="T20" fmla="*/ 41 w 132"/>
              <a:gd name="T21" fmla="*/ 57 h 140"/>
              <a:gd name="T22" fmla="*/ 41 w 132"/>
              <a:gd name="T23" fmla="*/ 55 h 140"/>
              <a:gd name="T24" fmla="*/ 41 w 132"/>
              <a:gd name="T25" fmla="*/ 37 h 140"/>
              <a:gd name="T26" fmla="*/ 66 w 132"/>
              <a:gd name="T27" fmla="*/ 12 h 140"/>
              <a:gd name="T28" fmla="*/ 91 w 132"/>
              <a:gd name="T29" fmla="*/ 37 h 140"/>
              <a:gd name="T30" fmla="*/ 91 w 132"/>
              <a:gd name="T31" fmla="*/ 56 h 140"/>
              <a:gd name="T32" fmla="*/ 91 w 132"/>
              <a:gd name="T33" fmla="*/ 59 h 140"/>
              <a:gd name="T34" fmla="*/ 91 w 132"/>
              <a:gd name="T35" fmla="*/ 92 h 140"/>
              <a:gd name="T36" fmla="*/ 91 w 132"/>
              <a:gd name="T37" fmla="*/ 98 h 140"/>
              <a:gd name="T38" fmla="*/ 91 w 132"/>
              <a:gd name="T39" fmla="*/ 109 h 140"/>
              <a:gd name="T40" fmla="*/ 81 w 132"/>
              <a:gd name="T41" fmla="*/ 119 h 140"/>
              <a:gd name="T42" fmla="*/ 79 w 132"/>
              <a:gd name="T43" fmla="*/ 119 h 140"/>
              <a:gd name="T44" fmla="*/ 66 w 132"/>
              <a:gd name="T45" fmla="*/ 110 h 140"/>
              <a:gd name="T46" fmla="*/ 51 w 132"/>
              <a:gd name="T47" fmla="*/ 125 h 140"/>
              <a:gd name="T48" fmla="*/ 66 w 132"/>
              <a:gd name="T49" fmla="*/ 140 h 140"/>
              <a:gd name="T50" fmla="*/ 79 w 132"/>
              <a:gd name="T51" fmla="*/ 131 h 140"/>
              <a:gd name="T52" fmla="*/ 81 w 132"/>
              <a:gd name="T53" fmla="*/ 131 h 140"/>
              <a:gd name="T54" fmla="*/ 103 w 132"/>
              <a:gd name="T55" fmla="*/ 109 h 140"/>
              <a:gd name="T56" fmla="*/ 103 w 132"/>
              <a:gd name="T57" fmla="*/ 98 h 140"/>
              <a:gd name="T58" fmla="*/ 111 w 132"/>
              <a:gd name="T59" fmla="*/ 98 h 140"/>
              <a:gd name="T60" fmla="*/ 132 w 132"/>
              <a:gd name="T61" fmla="*/ 77 h 140"/>
              <a:gd name="T62" fmla="*/ 111 w 132"/>
              <a:gd name="T63" fmla="*/ 56 h 140"/>
              <a:gd name="T64" fmla="*/ 29 w 132"/>
              <a:gd name="T65" fmla="*/ 85 h 140"/>
              <a:gd name="T66" fmla="*/ 21 w 132"/>
              <a:gd name="T67" fmla="*/ 85 h 140"/>
              <a:gd name="T68" fmla="*/ 12 w 132"/>
              <a:gd name="T69" fmla="*/ 76 h 140"/>
              <a:gd name="T70" fmla="*/ 21 w 132"/>
              <a:gd name="T71" fmla="*/ 67 h 140"/>
              <a:gd name="T72" fmla="*/ 29 w 132"/>
              <a:gd name="T73" fmla="*/ 67 h 140"/>
              <a:gd name="T74" fmla="*/ 29 w 132"/>
              <a:gd name="T75" fmla="*/ 85 h 140"/>
              <a:gd name="T76" fmla="*/ 111 w 132"/>
              <a:gd name="T77" fmla="*/ 86 h 140"/>
              <a:gd name="T78" fmla="*/ 103 w 132"/>
              <a:gd name="T79" fmla="*/ 86 h 140"/>
              <a:gd name="T80" fmla="*/ 103 w 132"/>
              <a:gd name="T81" fmla="*/ 68 h 140"/>
              <a:gd name="T82" fmla="*/ 111 w 132"/>
              <a:gd name="T83" fmla="*/ 68 h 140"/>
              <a:gd name="T84" fmla="*/ 120 w 132"/>
              <a:gd name="T85" fmla="*/ 77 h 140"/>
              <a:gd name="T86" fmla="*/ 111 w 132"/>
              <a:gd name="T87" fmla="*/ 86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32" h="140">
                <a:moveTo>
                  <a:pt x="111" y="56"/>
                </a:moveTo>
                <a:cubicBezTo>
                  <a:pt x="103" y="56"/>
                  <a:pt x="103" y="56"/>
                  <a:pt x="103" y="56"/>
                </a:cubicBezTo>
                <a:cubicBezTo>
                  <a:pt x="103" y="37"/>
                  <a:pt x="103" y="37"/>
                  <a:pt x="103" y="37"/>
                </a:cubicBezTo>
                <a:cubicBezTo>
                  <a:pt x="103" y="16"/>
                  <a:pt x="86" y="0"/>
                  <a:pt x="66" y="0"/>
                </a:cubicBezTo>
                <a:cubicBezTo>
                  <a:pt x="46" y="0"/>
                  <a:pt x="29" y="16"/>
                  <a:pt x="29" y="37"/>
                </a:cubicBezTo>
                <a:cubicBezTo>
                  <a:pt x="29" y="55"/>
                  <a:pt x="29" y="55"/>
                  <a:pt x="29" y="55"/>
                </a:cubicBezTo>
                <a:cubicBezTo>
                  <a:pt x="21" y="55"/>
                  <a:pt x="21" y="55"/>
                  <a:pt x="21" y="55"/>
                </a:cubicBezTo>
                <a:cubicBezTo>
                  <a:pt x="9" y="55"/>
                  <a:pt x="0" y="65"/>
                  <a:pt x="0" y="76"/>
                </a:cubicBezTo>
                <a:cubicBezTo>
                  <a:pt x="0" y="88"/>
                  <a:pt x="9" y="97"/>
                  <a:pt x="21" y="97"/>
                </a:cubicBezTo>
                <a:cubicBezTo>
                  <a:pt x="41" y="97"/>
                  <a:pt x="41" y="97"/>
                  <a:pt x="41" y="97"/>
                </a:cubicBezTo>
                <a:cubicBezTo>
                  <a:pt x="41" y="57"/>
                  <a:pt x="41" y="57"/>
                  <a:pt x="41" y="57"/>
                </a:cubicBezTo>
                <a:cubicBezTo>
                  <a:pt x="41" y="55"/>
                  <a:pt x="41" y="55"/>
                  <a:pt x="41" y="55"/>
                </a:cubicBezTo>
                <a:cubicBezTo>
                  <a:pt x="41" y="37"/>
                  <a:pt x="41" y="37"/>
                  <a:pt x="41" y="37"/>
                </a:cubicBezTo>
                <a:cubicBezTo>
                  <a:pt x="41" y="23"/>
                  <a:pt x="52" y="12"/>
                  <a:pt x="66" y="12"/>
                </a:cubicBezTo>
                <a:cubicBezTo>
                  <a:pt x="80" y="12"/>
                  <a:pt x="91" y="23"/>
                  <a:pt x="91" y="37"/>
                </a:cubicBezTo>
                <a:cubicBezTo>
                  <a:pt x="91" y="56"/>
                  <a:pt x="91" y="56"/>
                  <a:pt x="91" y="56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92"/>
                  <a:pt x="91" y="92"/>
                  <a:pt x="91" y="92"/>
                </a:cubicBezTo>
                <a:cubicBezTo>
                  <a:pt x="91" y="98"/>
                  <a:pt x="91" y="98"/>
                  <a:pt x="91" y="98"/>
                </a:cubicBezTo>
                <a:cubicBezTo>
                  <a:pt x="91" y="109"/>
                  <a:pt x="91" y="109"/>
                  <a:pt x="91" y="109"/>
                </a:cubicBezTo>
                <a:cubicBezTo>
                  <a:pt x="91" y="114"/>
                  <a:pt x="86" y="119"/>
                  <a:pt x="81" y="119"/>
                </a:cubicBezTo>
                <a:cubicBezTo>
                  <a:pt x="79" y="119"/>
                  <a:pt x="79" y="119"/>
                  <a:pt x="79" y="119"/>
                </a:cubicBezTo>
                <a:cubicBezTo>
                  <a:pt x="77" y="114"/>
                  <a:pt x="72" y="110"/>
                  <a:pt x="66" y="110"/>
                </a:cubicBezTo>
                <a:cubicBezTo>
                  <a:pt x="58" y="110"/>
                  <a:pt x="51" y="117"/>
                  <a:pt x="51" y="125"/>
                </a:cubicBezTo>
                <a:cubicBezTo>
                  <a:pt x="51" y="133"/>
                  <a:pt x="58" y="140"/>
                  <a:pt x="66" y="140"/>
                </a:cubicBezTo>
                <a:cubicBezTo>
                  <a:pt x="72" y="140"/>
                  <a:pt x="77" y="136"/>
                  <a:pt x="79" y="131"/>
                </a:cubicBezTo>
                <a:cubicBezTo>
                  <a:pt x="81" y="131"/>
                  <a:pt x="81" y="131"/>
                  <a:pt x="81" y="131"/>
                </a:cubicBezTo>
                <a:cubicBezTo>
                  <a:pt x="93" y="131"/>
                  <a:pt x="103" y="121"/>
                  <a:pt x="103" y="109"/>
                </a:cubicBezTo>
                <a:cubicBezTo>
                  <a:pt x="103" y="98"/>
                  <a:pt x="103" y="98"/>
                  <a:pt x="103" y="98"/>
                </a:cubicBezTo>
                <a:cubicBezTo>
                  <a:pt x="111" y="98"/>
                  <a:pt x="111" y="98"/>
                  <a:pt x="111" y="98"/>
                </a:cubicBezTo>
                <a:cubicBezTo>
                  <a:pt x="123" y="98"/>
                  <a:pt x="132" y="89"/>
                  <a:pt x="132" y="77"/>
                </a:cubicBezTo>
                <a:cubicBezTo>
                  <a:pt x="132" y="66"/>
                  <a:pt x="123" y="56"/>
                  <a:pt x="111" y="56"/>
                </a:cubicBezTo>
                <a:close/>
                <a:moveTo>
                  <a:pt x="29" y="85"/>
                </a:moveTo>
                <a:cubicBezTo>
                  <a:pt x="21" y="85"/>
                  <a:pt x="21" y="85"/>
                  <a:pt x="21" y="85"/>
                </a:cubicBezTo>
                <a:cubicBezTo>
                  <a:pt x="16" y="85"/>
                  <a:pt x="12" y="81"/>
                  <a:pt x="12" y="76"/>
                </a:cubicBezTo>
                <a:cubicBezTo>
                  <a:pt x="12" y="71"/>
                  <a:pt x="16" y="67"/>
                  <a:pt x="21" y="67"/>
                </a:cubicBezTo>
                <a:cubicBezTo>
                  <a:pt x="29" y="67"/>
                  <a:pt x="29" y="67"/>
                  <a:pt x="29" y="67"/>
                </a:cubicBezTo>
                <a:lnTo>
                  <a:pt x="29" y="85"/>
                </a:lnTo>
                <a:close/>
                <a:moveTo>
                  <a:pt x="111" y="86"/>
                </a:moveTo>
                <a:cubicBezTo>
                  <a:pt x="103" y="86"/>
                  <a:pt x="103" y="86"/>
                  <a:pt x="103" y="86"/>
                </a:cubicBezTo>
                <a:cubicBezTo>
                  <a:pt x="103" y="68"/>
                  <a:pt x="103" y="68"/>
                  <a:pt x="103" y="68"/>
                </a:cubicBezTo>
                <a:cubicBezTo>
                  <a:pt x="111" y="68"/>
                  <a:pt x="111" y="68"/>
                  <a:pt x="111" y="68"/>
                </a:cubicBezTo>
                <a:cubicBezTo>
                  <a:pt x="116" y="68"/>
                  <a:pt x="120" y="72"/>
                  <a:pt x="120" y="77"/>
                </a:cubicBezTo>
                <a:cubicBezTo>
                  <a:pt x="120" y="82"/>
                  <a:pt x="116" y="86"/>
                  <a:pt x="111" y="8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4" name="Group 24">
            <a:extLst>
              <a:ext uri="{FF2B5EF4-FFF2-40B4-BE49-F238E27FC236}">
                <a16:creationId xmlns:a16="http://schemas.microsoft.com/office/drawing/2014/main" id="{B0C2D848-832F-4EB8-9686-41CE0EBEA1CE}"/>
              </a:ext>
            </a:extLst>
          </p:cNvPr>
          <p:cNvGrpSpPr>
            <a:grpSpLocks/>
          </p:cNvGrpSpPr>
          <p:nvPr/>
        </p:nvGrpSpPr>
        <p:grpSpPr bwMode="auto">
          <a:xfrm>
            <a:off x="5399088" y="2750344"/>
            <a:ext cx="307975" cy="263525"/>
            <a:chOff x="0" y="0"/>
            <a:chExt cx="280" cy="240"/>
          </a:xfrm>
        </p:grpSpPr>
        <p:sp>
          <p:nvSpPr>
            <p:cNvPr id="25" name="Freeform 25">
              <a:extLst>
                <a:ext uri="{FF2B5EF4-FFF2-40B4-BE49-F238E27FC236}">
                  <a16:creationId xmlns:a16="http://schemas.microsoft.com/office/drawing/2014/main" id="{EB1064B7-551A-420A-A7E7-EE7D01D0D97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0" y="0"/>
              <a:ext cx="280" cy="240"/>
            </a:xfrm>
            <a:custGeom>
              <a:avLst/>
              <a:gdLst>
                <a:gd name="T0" fmla="*/ 122 w 140"/>
                <a:gd name="T1" fmla="*/ 20 h 120"/>
                <a:gd name="T2" fmla="*/ 100 w 140"/>
                <a:gd name="T3" fmla="*/ 20 h 120"/>
                <a:gd name="T4" fmla="*/ 100 w 140"/>
                <a:gd name="T5" fmla="*/ 18 h 120"/>
                <a:gd name="T6" fmla="*/ 100 w 140"/>
                <a:gd name="T7" fmla="*/ 15 h 120"/>
                <a:gd name="T8" fmla="*/ 85 w 140"/>
                <a:gd name="T9" fmla="*/ 0 h 120"/>
                <a:gd name="T10" fmla="*/ 70 w 140"/>
                <a:gd name="T11" fmla="*/ 0 h 120"/>
                <a:gd name="T12" fmla="*/ 56 w 140"/>
                <a:gd name="T13" fmla="*/ 15 h 120"/>
                <a:gd name="T14" fmla="*/ 56 w 140"/>
                <a:gd name="T15" fmla="*/ 20 h 120"/>
                <a:gd name="T16" fmla="*/ 18 w 140"/>
                <a:gd name="T17" fmla="*/ 20 h 120"/>
                <a:gd name="T18" fmla="*/ 0 w 140"/>
                <a:gd name="T19" fmla="*/ 38 h 120"/>
                <a:gd name="T20" fmla="*/ 0 w 140"/>
                <a:gd name="T21" fmla="*/ 101 h 120"/>
                <a:gd name="T22" fmla="*/ 18 w 140"/>
                <a:gd name="T23" fmla="*/ 120 h 120"/>
                <a:gd name="T24" fmla="*/ 122 w 140"/>
                <a:gd name="T25" fmla="*/ 120 h 120"/>
                <a:gd name="T26" fmla="*/ 140 w 140"/>
                <a:gd name="T27" fmla="*/ 101 h 120"/>
                <a:gd name="T28" fmla="*/ 140 w 140"/>
                <a:gd name="T29" fmla="*/ 38 h 120"/>
                <a:gd name="T30" fmla="*/ 122 w 140"/>
                <a:gd name="T31" fmla="*/ 20 h 120"/>
                <a:gd name="T32" fmla="*/ 12 w 140"/>
                <a:gd name="T33" fmla="*/ 101 h 120"/>
                <a:gd name="T34" fmla="*/ 12 w 140"/>
                <a:gd name="T35" fmla="*/ 38 h 120"/>
                <a:gd name="T36" fmla="*/ 18 w 140"/>
                <a:gd name="T37" fmla="*/ 32 h 120"/>
                <a:gd name="T38" fmla="*/ 33 w 140"/>
                <a:gd name="T39" fmla="*/ 32 h 120"/>
                <a:gd name="T40" fmla="*/ 33 w 140"/>
                <a:gd name="T41" fmla="*/ 108 h 120"/>
                <a:gd name="T42" fmla="*/ 18 w 140"/>
                <a:gd name="T43" fmla="*/ 108 h 120"/>
                <a:gd name="T44" fmla="*/ 12 w 140"/>
                <a:gd name="T45" fmla="*/ 101 h 120"/>
                <a:gd name="T46" fmla="*/ 128 w 140"/>
                <a:gd name="T47" fmla="*/ 101 h 120"/>
                <a:gd name="T48" fmla="*/ 122 w 140"/>
                <a:gd name="T49" fmla="*/ 108 h 120"/>
                <a:gd name="T50" fmla="*/ 45 w 140"/>
                <a:gd name="T51" fmla="*/ 108 h 120"/>
                <a:gd name="T52" fmla="*/ 45 w 140"/>
                <a:gd name="T53" fmla="*/ 32 h 120"/>
                <a:gd name="T54" fmla="*/ 56 w 140"/>
                <a:gd name="T55" fmla="*/ 32 h 120"/>
                <a:gd name="T56" fmla="*/ 99 w 140"/>
                <a:gd name="T57" fmla="*/ 32 h 120"/>
                <a:gd name="T58" fmla="*/ 122 w 140"/>
                <a:gd name="T59" fmla="*/ 32 h 120"/>
                <a:gd name="T60" fmla="*/ 128 w 140"/>
                <a:gd name="T61" fmla="*/ 38 h 120"/>
                <a:gd name="T62" fmla="*/ 128 w 140"/>
                <a:gd name="T63" fmla="*/ 101 h 1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40" h="120">
                  <a:moveTo>
                    <a:pt x="122" y="20"/>
                  </a:moveTo>
                  <a:cubicBezTo>
                    <a:pt x="100" y="20"/>
                    <a:pt x="100" y="20"/>
                    <a:pt x="100" y="20"/>
                  </a:cubicBezTo>
                  <a:cubicBezTo>
                    <a:pt x="100" y="18"/>
                    <a:pt x="100" y="18"/>
                    <a:pt x="100" y="18"/>
                  </a:cubicBezTo>
                  <a:cubicBezTo>
                    <a:pt x="100" y="15"/>
                    <a:pt x="100" y="15"/>
                    <a:pt x="100" y="15"/>
                  </a:cubicBezTo>
                  <a:cubicBezTo>
                    <a:pt x="100" y="6"/>
                    <a:pt x="93" y="0"/>
                    <a:pt x="85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62" y="0"/>
                    <a:pt x="56" y="6"/>
                    <a:pt x="56" y="15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18" y="20"/>
                    <a:pt x="18" y="20"/>
                    <a:pt x="18" y="20"/>
                  </a:cubicBezTo>
                  <a:cubicBezTo>
                    <a:pt x="8" y="20"/>
                    <a:pt x="0" y="28"/>
                    <a:pt x="0" y="38"/>
                  </a:cubicBezTo>
                  <a:cubicBezTo>
                    <a:pt x="0" y="101"/>
                    <a:pt x="0" y="101"/>
                    <a:pt x="0" y="101"/>
                  </a:cubicBezTo>
                  <a:cubicBezTo>
                    <a:pt x="0" y="112"/>
                    <a:pt x="8" y="120"/>
                    <a:pt x="18" y="120"/>
                  </a:cubicBezTo>
                  <a:cubicBezTo>
                    <a:pt x="122" y="120"/>
                    <a:pt x="122" y="120"/>
                    <a:pt x="122" y="120"/>
                  </a:cubicBezTo>
                  <a:cubicBezTo>
                    <a:pt x="132" y="120"/>
                    <a:pt x="140" y="111"/>
                    <a:pt x="140" y="101"/>
                  </a:cubicBezTo>
                  <a:cubicBezTo>
                    <a:pt x="140" y="38"/>
                    <a:pt x="140" y="38"/>
                    <a:pt x="140" y="38"/>
                  </a:cubicBezTo>
                  <a:cubicBezTo>
                    <a:pt x="140" y="28"/>
                    <a:pt x="132" y="20"/>
                    <a:pt x="122" y="20"/>
                  </a:cubicBezTo>
                  <a:close/>
                  <a:moveTo>
                    <a:pt x="12" y="101"/>
                  </a:moveTo>
                  <a:cubicBezTo>
                    <a:pt x="12" y="38"/>
                    <a:pt x="12" y="38"/>
                    <a:pt x="12" y="38"/>
                  </a:cubicBezTo>
                  <a:cubicBezTo>
                    <a:pt x="12" y="34"/>
                    <a:pt x="15" y="32"/>
                    <a:pt x="18" y="32"/>
                  </a:cubicBezTo>
                  <a:cubicBezTo>
                    <a:pt x="33" y="32"/>
                    <a:pt x="33" y="32"/>
                    <a:pt x="33" y="32"/>
                  </a:cubicBezTo>
                  <a:cubicBezTo>
                    <a:pt x="33" y="108"/>
                    <a:pt x="33" y="108"/>
                    <a:pt x="33" y="108"/>
                  </a:cubicBezTo>
                  <a:cubicBezTo>
                    <a:pt x="18" y="108"/>
                    <a:pt x="18" y="108"/>
                    <a:pt x="18" y="108"/>
                  </a:cubicBezTo>
                  <a:cubicBezTo>
                    <a:pt x="14" y="108"/>
                    <a:pt x="12" y="105"/>
                    <a:pt x="12" y="101"/>
                  </a:cubicBezTo>
                  <a:close/>
                  <a:moveTo>
                    <a:pt x="128" y="101"/>
                  </a:moveTo>
                  <a:cubicBezTo>
                    <a:pt x="128" y="105"/>
                    <a:pt x="125" y="108"/>
                    <a:pt x="122" y="108"/>
                  </a:cubicBezTo>
                  <a:cubicBezTo>
                    <a:pt x="45" y="108"/>
                    <a:pt x="45" y="108"/>
                    <a:pt x="45" y="108"/>
                  </a:cubicBezTo>
                  <a:cubicBezTo>
                    <a:pt x="45" y="32"/>
                    <a:pt x="45" y="32"/>
                    <a:pt x="45" y="32"/>
                  </a:cubicBezTo>
                  <a:cubicBezTo>
                    <a:pt x="56" y="32"/>
                    <a:pt x="56" y="32"/>
                    <a:pt x="56" y="32"/>
                  </a:cubicBezTo>
                  <a:cubicBezTo>
                    <a:pt x="99" y="32"/>
                    <a:pt x="99" y="32"/>
                    <a:pt x="99" y="32"/>
                  </a:cubicBezTo>
                  <a:cubicBezTo>
                    <a:pt x="122" y="32"/>
                    <a:pt x="122" y="32"/>
                    <a:pt x="122" y="32"/>
                  </a:cubicBezTo>
                  <a:cubicBezTo>
                    <a:pt x="125" y="32"/>
                    <a:pt x="128" y="34"/>
                    <a:pt x="128" y="38"/>
                  </a:cubicBezTo>
                  <a:lnTo>
                    <a:pt x="128" y="10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 sz="965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6" name="Freeform 26">
              <a:extLst>
                <a:ext uri="{FF2B5EF4-FFF2-40B4-BE49-F238E27FC236}">
                  <a16:creationId xmlns:a16="http://schemas.microsoft.com/office/drawing/2014/main" id="{7A23790E-5DD2-4D31-9ED5-0CDE84DBB85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12" y="100"/>
              <a:ext cx="88" cy="88"/>
            </a:xfrm>
            <a:custGeom>
              <a:avLst/>
              <a:gdLst>
                <a:gd name="T0" fmla="*/ 22 w 44"/>
                <a:gd name="T1" fmla="*/ 0 h 44"/>
                <a:gd name="T2" fmla="*/ 0 w 44"/>
                <a:gd name="T3" fmla="*/ 22 h 44"/>
                <a:gd name="T4" fmla="*/ 22 w 44"/>
                <a:gd name="T5" fmla="*/ 44 h 44"/>
                <a:gd name="T6" fmla="*/ 44 w 44"/>
                <a:gd name="T7" fmla="*/ 22 h 44"/>
                <a:gd name="T8" fmla="*/ 22 w 44"/>
                <a:gd name="T9" fmla="*/ 0 h 44"/>
                <a:gd name="T10" fmla="*/ 22 w 44"/>
                <a:gd name="T11" fmla="*/ 32 h 44"/>
                <a:gd name="T12" fmla="*/ 12 w 44"/>
                <a:gd name="T13" fmla="*/ 22 h 44"/>
                <a:gd name="T14" fmla="*/ 22 w 44"/>
                <a:gd name="T15" fmla="*/ 12 h 44"/>
                <a:gd name="T16" fmla="*/ 32 w 44"/>
                <a:gd name="T17" fmla="*/ 22 h 44"/>
                <a:gd name="T18" fmla="*/ 22 w 44"/>
                <a:gd name="T19" fmla="*/ 3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44" h="44">
                  <a:moveTo>
                    <a:pt x="22" y="0"/>
                  </a:moveTo>
                  <a:cubicBezTo>
                    <a:pt x="10" y="0"/>
                    <a:pt x="0" y="10"/>
                    <a:pt x="0" y="22"/>
                  </a:cubicBezTo>
                  <a:cubicBezTo>
                    <a:pt x="0" y="34"/>
                    <a:pt x="10" y="44"/>
                    <a:pt x="22" y="44"/>
                  </a:cubicBezTo>
                  <a:cubicBezTo>
                    <a:pt x="34" y="44"/>
                    <a:pt x="44" y="34"/>
                    <a:pt x="44" y="22"/>
                  </a:cubicBezTo>
                  <a:cubicBezTo>
                    <a:pt x="44" y="10"/>
                    <a:pt x="34" y="0"/>
                    <a:pt x="22" y="0"/>
                  </a:cubicBezTo>
                  <a:close/>
                  <a:moveTo>
                    <a:pt x="22" y="32"/>
                  </a:moveTo>
                  <a:cubicBezTo>
                    <a:pt x="16" y="32"/>
                    <a:pt x="12" y="27"/>
                    <a:pt x="12" y="22"/>
                  </a:cubicBezTo>
                  <a:cubicBezTo>
                    <a:pt x="12" y="16"/>
                    <a:pt x="16" y="12"/>
                    <a:pt x="22" y="12"/>
                  </a:cubicBezTo>
                  <a:cubicBezTo>
                    <a:pt x="27" y="12"/>
                    <a:pt x="32" y="16"/>
                    <a:pt x="32" y="22"/>
                  </a:cubicBezTo>
                  <a:cubicBezTo>
                    <a:pt x="32" y="27"/>
                    <a:pt x="27" y="32"/>
                    <a:pt x="22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lnSpc>
                  <a:spcPct val="120000"/>
                </a:lnSpc>
              </a:pPr>
              <a:endParaRPr lang="zh-CN" altLang="en-US" sz="965">
                <a:solidFill>
                  <a:schemeClr val="bg1">
                    <a:lumMod val="50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7" name="Freeform 27">
            <a:extLst>
              <a:ext uri="{FF2B5EF4-FFF2-40B4-BE49-F238E27FC236}">
                <a16:creationId xmlns:a16="http://schemas.microsoft.com/office/drawing/2014/main" id="{B09B8C1E-DF66-463B-B6C2-899BE0004328}"/>
              </a:ext>
            </a:extLst>
          </p:cNvPr>
          <p:cNvSpPr>
            <a:spLocks noEditPoints="1"/>
          </p:cNvSpPr>
          <p:nvPr/>
        </p:nvSpPr>
        <p:spPr bwMode="auto">
          <a:xfrm>
            <a:off x="4456113" y="2790032"/>
            <a:ext cx="231775" cy="215900"/>
          </a:xfrm>
          <a:custGeom>
            <a:avLst/>
            <a:gdLst>
              <a:gd name="T0" fmla="*/ 138 w 142"/>
              <a:gd name="T1" fmla="*/ 47 h 133"/>
              <a:gd name="T2" fmla="*/ 114 w 142"/>
              <a:gd name="T3" fmla="*/ 30 h 133"/>
              <a:gd name="T4" fmla="*/ 114 w 142"/>
              <a:gd name="T5" fmla="*/ 12 h 133"/>
              <a:gd name="T6" fmla="*/ 108 w 142"/>
              <a:gd name="T7" fmla="*/ 6 h 133"/>
              <a:gd name="T8" fmla="*/ 104 w 142"/>
              <a:gd name="T9" fmla="*/ 6 h 133"/>
              <a:gd name="T10" fmla="*/ 98 w 142"/>
              <a:gd name="T11" fmla="*/ 12 h 133"/>
              <a:gd name="T12" fmla="*/ 98 w 142"/>
              <a:gd name="T13" fmla="*/ 18 h 133"/>
              <a:gd name="T14" fmla="*/ 74 w 142"/>
              <a:gd name="T15" fmla="*/ 2 h 133"/>
              <a:gd name="T16" fmla="*/ 68 w 142"/>
              <a:gd name="T17" fmla="*/ 2 h 133"/>
              <a:gd name="T18" fmla="*/ 4 w 142"/>
              <a:gd name="T19" fmla="*/ 47 h 133"/>
              <a:gd name="T20" fmla="*/ 2 w 142"/>
              <a:gd name="T21" fmla="*/ 56 h 133"/>
              <a:gd name="T22" fmla="*/ 10 w 142"/>
              <a:gd name="T23" fmla="*/ 57 h 133"/>
              <a:gd name="T24" fmla="*/ 17 w 142"/>
              <a:gd name="T25" fmla="*/ 52 h 133"/>
              <a:gd name="T26" fmla="*/ 17 w 142"/>
              <a:gd name="T27" fmla="*/ 123 h 133"/>
              <a:gd name="T28" fmla="*/ 27 w 142"/>
              <a:gd name="T29" fmla="*/ 133 h 133"/>
              <a:gd name="T30" fmla="*/ 115 w 142"/>
              <a:gd name="T31" fmla="*/ 133 h 133"/>
              <a:gd name="T32" fmla="*/ 125 w 142"/>
              <a:gd name="T33" fmla="*/ 123 h 133"/>
              <a:gd name="T34" fmla="*/ 125 w 142"/>
              <a:gd name="T35" fmla="*/ 52 h 133"/>
              <a:gd name="T36" fmla="*/ 132 w 142"/>
              <a:gd name="T37" fmla="*/ 57 h 133"/>
              <a:gd name="T38" fmla="*/ 135 w 142"/>
              <a:gd name="T39" fmla="*/ 58 h 133"/>
              <a:gd name="T40" fmla="*/ 140 w 142"/>
              <a:gd name="T41" fmla="*/ 56 h 133"/>
              <a:gd name="T42" fmla="*/ 138 w 142"/>
              <a:gd name="T43" fmla="*/ 47 h 133"/>
              <a:gd name="T44" fmla="*/ 83 w 142"/>
              <a:gd name="T45" fmla="*/ 121 h 133"/>
              <a:gd name="T46" fmla="*/ 59 w 142"/>
              <a:gd name="T47" fmla="*/ 121 h 133"/>
              <a:gd name="T48" fmla="*/ 59 w 142"/>
              <a:gd name="T49" fmla="*/ 84 h 133"/>
              <a:gd name="T50" fmla="*/ 83 w 142"/>
              <a:gd name="T51" fmla="*/ 84 h 133"/>
              <a:gd name="T52" fmla="*/ 83 w 142"/>
              <a:gd name="T53" fmla="*/ 121 h 133"/>
              <a:gd name="T54" fmla="*/ 113 w 142"/>
              <a:gd name="T55" fmla="*/ 121 h 133"/>
              <a:gd name="T56" fmla="*/ 95 w 142"/>
              <a:gd name="T57" fmla="*/ 121 h 133"/>
              <a:gd name="T58" fmla="*/ 95 w 142"/>
              <a:gd name="T59" fmla="*/ 82 h 133"/>
              <a:gd name="T60" fmla="*/ 85 w 142"/>
              <a:gd name="T61" fmla="*/ 72 h 133"/>
              <a:gd name="T62" fmla="*/ 57 w 142"/>
              <a:gd name="T63" fmla="*/ 72 h 133"/>
              <a:gd name="T64" fmla="*/ 47 w 142"/>
              <a:gd name="T65" fmla="*/ 82 h 133"/>
              <a:gd name="T66" fmla="*/ 47 w 142"/>
              <a:gd name="T67" fmla="*/ 121 h 133"/>
              <a:gd name="T68" fmla="*/ 29 w 142"/>
              <a:gd name="T69" fmla="*/ 121 h 133"/>
              <a:gd name="T70" fmla="*/ 29 w 142"/>
              <a:gd name="T71" fmla="*/ 44 h 133"/>
              <a:gd name="T72" fmla="*/ 71 w 142"/>
              <a:gd name="T73" fmla="*/ 14 h 133"/>
              <a:gd name="T74" fmla="*/ 113 w 142"/>
              <a:gd name="T75" fmla="*/ 44 h 133"/>
              <a:gd name="T76" fmla="*/ 113 w 142"/>
              <a:gd name="T77" fmla="*/ 121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2" h="133">
                <a:moveTo>
                  <a:pt x="138" y="47"/>
                </a:moveTo>
                <a:cubicBezTo>
                  <a:pt x="114" y="30"/>
                  <a:pt x="114" y="30"/>
                  <a:pt x="114" y="30"/>
                </a:cubicBezTo>
                <a:cubicBezTo>
                  <a:pt x="114" y="12"/>
                  <a:pt x="114" y="12"/>
                  <a:pt x="114" y="12"/>
                </a:cubicBezTo>
                <a:cubicBezTo>
                  <a:pt x="114" y="9"/>
                  <a:pt x="111" y="6"/>
                  <a:pt x="108" y="6"/>
                </a:cubicBezTo>
                <a:cubicBezTo>
                  <a:pt x="104" y="6"/>
                  <a:pt x="104" y="6"/>
                  <a:pt x="104" y="6"/>
                </a:cubicBezTo>
                <a:cubicBezTo>
                  <a:pt x="100" y="6"/>
                  <a:pt x="98" y="9"/>
                  <a:pt x="98" y="12"/>
                </a:cubicBezTo>
                <a:cubicBezTo>
                  <a:pt x="98" y="18"/>
                  <a:pt x="98" y="18"/>
                  <a:pt x="98" y="18"/>
                </a:cubicBezTo>
                <a:cubicBezTo>
                  <a:pt x="74" y="2"/>
                  <a:pt x="74" y="2"/>
                  <a:pt x="74" y="2"/>
                </a:cubicBezTo>
                <a:cubicBezTo>
                  <a:pt x="72" y="0"/>
                  <a:pt x="70" y="0"/>
                  <a:pt x="68" y="2"/>
                </a:cubicBezTo>
                <a:cubicBezTo>
                  <a:pt x="4" y="47"/>
                  <a:pt x="4" y="47"/>
                  <a:pt x="4" y="47"/>
                </a:cubicBezTo>
                <a:cubicBezTo>
                  <a:pt x="1" y="49"/>
                  <a:pt x="0" y="53"/>
                  <a:pt x="2" y="56"/>
                </a:cubicBezTo>
                <a:cubicBezTo>
                  <a:pt x="4" y="58"/>
                  <a:pt x="8" y="59"/>
                  <a:pt x="10" y="57"/>
                </a:cubicBezTo>
                <a:cubicBezTo>
                  <a:pt x="17" y="52"/>
                  <a:pt x="17" y="52"/>
                  <a:pt x="17" y="52"/>
                </a:cubicBezTo>
                <a:cubicBezTo>
                  <a:pt x="17" y="123"/>
                  <a:pt x="17" y="123"/>
                  <a:pt x="17" y="123"/>
                </a:cubicBezTo>
                <a:cubicBezTo>
                  <a:pt x="17" y="129"/>
                  <a:pt x="21" y="133"/>
                  <a:pt x="27" y="133"/>
                </a:cubicBezTo>
                <a:cubicBezTo>
                  <a:pt x="115" y="133"/>
                  <a:pt x="115" y="133"/>
                  <a:pt x="115" y="133"/>
                </a:cubicBezTo>
                <a:cubicBezTo>
                  <a:pt x="121" y="133"/>
                  <a:pt x="125" y="129"/>
                  <a:pt x="125" y="123"/>
                </a:cubicBezTo>
                <a:cubicBezTo>
                  <a:pt x="125" y="52"/>
                  <a:pt x="125" y="52"/>
                  <a:pt x="125" y="52"/>
                </a:cubicBezTo>
                <a:cubicBezTo>
                  <a:pt x="132" y="57"/>
                  <a:pt x="132" y="57"/>
                  <a:pt x="132" y="57"/>
                </a:cubicBezTo>
                <a:cubicBezTo>
                  <a:pt x="133" y="58"/>
                  <a:pt x="134" y="58"/>
                  <a:pt x="135" y="58"/>
                </a:cubicBezTo>
                <a:cubicBezTo>
                  <a:pt x="137" y="58"/>
                  <a:pt x="139" y="57"/>
                  <a:pt x="140" y="56"/>
                </a:cubicBezTo>
                <a:cubicBezTo>
                  <a:pt x="142" y="53"/>
                  <a:pt x="141" y="49"/>
                  <a:pt x="138" y="47"/>
                </a:cubicBezTo>
                <a:close/>
                <a:moveTo>
                  <a:pt x="83" y="121"/>
                </a:moveTo>
                <a:cubicBezTo>
                  <a:pt x="59" y="121"/>
                  <a:pt x="59" y="121"/>
                  <a:pt x="59" y="121"/>
                </a:cubicBezTo>
                <a:cubicBezTo>
                  <a:pt x="59" y="84"/>
                  <a:pt x="59" y="84"/>
                  <a:pt x="59" y="84"/>
                </a:cubicBezTo>
                <a:cubicBezTo>
                  <a:pt x="83" y="84"/>
                  <a:pt x="83" y="84"/>
                  <a:pt x="83" y="84"/>
                </a:cubicBezTo>
                <a:lnTo>
                  <a:pt x="83" y="121"/>
                </a:lnTo>
                <a:close/>
                <a:moveTo>
                  <a:pt x="113" y="121"/>
                </a:moveTo>
                <a:cubicBezTo>
                  <a:pt x="95" y="121"/>
                  <a:pt x="95" y="121"/>
                  <a:pt x="95" y="121"/>
                </a:cubicBezTo>
                <a:cubicBezTo>
                  <a:pt x="95" y="82"/>
                  <a:pt x="95" y="82"/>
                  <a:pt x="95" y="82"/>
                </a:cubicBezTo>
                <a:cubicBezTo>
                  <a:pt x="95" y="76"/>
                  <a:pt x="90" y="72"/>
                  <a:pt x="85" y="72"/>
                </a:cubicBezTo>
                <a:cubicBezTo>
                  <a:pt x="57" y="72"/>
                  <a:pt x="57" y="72"/>
                  <a:pt x="57" y="72"/>
                </a:cubicBezTo>
                <a:cubicBezTo>
                  <a:pt x="52" y="72"/>
                  <a:pt x="47" y="76"/>
                  <a:pt x="47" y="82"/>
                </a:cubicBezTo>
                <a:cubicBezTo>
                  <a:pt x="47" y="121"/>
                  <a:pt x="47" y="121"/>
                  <a:pt x="47" y="121"/>
                </a:cubicBezTo>
                <a:cubicBezTo>
                  <a:pt x="29" y="121"/>
                  <a:pt x="29" y="121"/>
                  <a:pt x="29" y="121"/>
                </a:cubicBezTo>
                <a:cubicBezTo>
                  <a:pt x="29" y="44"/>
                  <a:pt x="29" y="44"/>
                  <a:pt x="29" y="44"/>
                </a:cubicBezTo>
                <a:cubicBezTo>
                  <a:pt x="71" y="14"/>
                  <a:pt x="71" y="14"/>
                  <a:pt x="71" y="14"/>
                </a:cubicBezTo>
                <a:cubicBezTo>
                  <a:pt x="113" y="44"/>
                  <a:pt x="113" y="44"/>
                  <a:pt x="113" y="44"/>
                </a:cubicBezTo>
                <a:lnTo>
                  <a:pt x="113" y="121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pPr>
              <a:lnSpc>
                <a:spcPct val="120000"/>
              </a:lnSpc>
            </a:pPr>
            <a:endParaRPr lang="zh-CN" altLang="en-US" sz="965">
              <a:solidFill>
                <a:schemeClr val="bg1">
                  <a:lumMod val="50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391A1BE3-2B96-4358-A70E-085CBCDDD2FD}"/>
              </a:ext>
            </a:extLst>
          </p:cNvPr>
          <p:cNvSpPr txBox="1"/>
          <p:nvPr/>
        </p:nvSpPr>
        <p:spPr>
          <a:xfrm>
            <a:off x="779263" y="169857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05477DFF-6397-46A4-9D61-B8B88345AC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75754" y="1478926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F40D9BF3-EF0E-4161-952B-7E90FBD8D6F5}"/>
              </a:ext>
            </a:extLst>
          </p:cNvPr>
          <p:cNvSpPr txBox="1"/>
          <p:nvPr/>
        </p:nvSpPr>
        <p:spPr>
          <a:xfrm>
            <a:off x="832225" y="333414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3" name="Rectangle 24">
            <a:extLst>
              <a:ext uri="{FF2B5EF4-FFF2-40B4-BE49-F238E27FC236}">
                <a16:creationId xmlns:a16="http://schemas.microsoft.com/office/drawing/2014/main" id="{670E106D-377E-4463-9C9A-9BE46C711F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28716" y="3114491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84FA8912-B719-4C42-9C57-4E8721F048A3}"/>
              </a:ext>
            </a:extLst>
          </p:cNvPr>
          <p:cNvSpPr txBox="1"/>
          <p:nvPr/>
        </p:nvSpPr>
        <p:spPr>
          <a:xfrm>
            <a:off x="6343569" y="169857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5" name="Rectangle 24">
            <a:extLst>
              <a:ext uri="{FF2B5EF4-FFF2-40B4-BE49-F238E27FC236}">
                <a16:creationId xmlns:a16="http://schemas.microsoft.com/office/drawing/2014/main" id="{1F297412-0E71-4D21-AA43-3B61DEFFAFF0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40060" y="1478926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C552D82C-6965-461C-816B-FE588D9D7BB4}"/>
              </a:ext>
            </a:extLst>
          </p:cNvPr>
          <p:cNvSpPr txBox="1"/>
          <p:nvPr/>
        </p:nvSpPr>
        <p:spPr>
          <a:xfrm>
            <a:off x="6396531" y="333414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7" name="Rectangle 24">
            <a:extLst>
              <a:ext uri="{FF2B5EF4-FFF2-40B4-BE49-F238E27FC236}">
                <a16:creationId xmlns:a16="http://schemas.microsoft.com/office/drawing/2014/main" id="{E0816189-5923-48EB-A310-B79B045786DB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93022" y="3114491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411615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6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2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30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37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4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4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8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65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66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73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80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 p14:presetBounceEnd="6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0000">
                                          <p:cBhvr additive="base">
                                            <p:cTn id="83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0000">
                                          <p:cBhvr additive="base">
                                            <p:cTn id="84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91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2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4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98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9" presetID="22" presetClass="entr" presetSubtype="2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1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2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1" fill="hold">
                          <p:stCondLst>
                            <p:cond delay="indefinite"/>
                          </p:stCondLst>
                          <p:childTnLst>
                            <p:par>
                              <p:cTn id="1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6" fill="hold">
                          <p:stCondLst>
                            <p:cond delay="indefinite"/>
                          </p:stCondLst>
                          <p:childTnLst>
                            <p:par>
                              <p:cTn id="1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8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1" fill="hold">
                          <p:stCondLst>
                            <p:cond delay="indefinite"/>
                          </p:stCondLst>
                          <p:childTnLst>
                            <p:par>
                              <p:cTn id="1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3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6" fill="hold">
                          <p:stCondLst>
                            <p:cond delay="indefinite"/>
                          </p:stCondLst>
                          <p:childTnLst>
                            <p:par>
                              <p:cTn id="12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8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0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1" fill="hold">
                          <p:stCondLst>
                            <p:cond delay="indefinite"/>
                          </p:stCondLst>
                          <p:childTnLst>
                            <p:par>
                              <p:cTn id="1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3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6" fill="hold">
                          <p:stCondLst>
                            <p:cond delay="indefinite"/>
                          </p:stCondLst>
                          <p:childTnLst>
                            <p:par>
                              <p:cTn id="1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8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4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1" fill="hold">
                          <p:stCondLst>
                            <p:cond delay="indefinite"/>
                          </p:stCondLst>
                          <p:childTnLst>
                            <p:par>
                              <p:cTn id="1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3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45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6" fill="hold">
                          <p:stCondLst>
                            <p:cond delay="indefinite"/>
                          </p:stCondLst>
                          <p:childTnLst>
                            <p:par>
                              <p:cTn id="1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8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5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31" grpId="0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19" grpId="1" animBg="1"/>
          <p:bldP spid="23" grpId="0" animBg="1"/>
          <p:bldP spid="23" grpId="1" animBg="1"/>
          <p:bldP spid="27" grpId="0" animBg="1"/>
          <p:bldP spid="27" grpId="1" animBg="1"/>
          <p:bldP spid="28" grpId="0"/>
          <p:bldP spid="29" grpId="0"/>
          <p:bldP spid="32" grpId="0"/>
          <p:bldP spid="33" grpId="0"/>
          <p:bldP spid="34" grpId="0"/>
          <p:bldP spid="35" grpId="0"/>
          <p:bldP spid="36" grpId="0"/>
          <p:bldP spid="37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7" dur="500"/>
                                            <p:tgtEl>
                                              <p:spTgt spid="3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8" fill="hold">
                          <p:stCondLst>
                            <p:cond delay="indefinite"/>
                          </p:stCondLst>
                          <p:childTnLst>
                            <p:par>
                              <p:cTn id="9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0" presetID="22" presetClass="entr" presetSubtype="8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2" dur="500"/>
                                            <p:tgtEl>
                                              <p:spTgt spid="3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3" presetID="53" presetClass="entr" presetSubtype="16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5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6" dur="3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7" dur="300"/>
                                            <p:tgtEl>
                                              <p:spTgt spid="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8" presetID="6" presetClass="emph" presetSubtype="0" autoRev="1" fill="hold" grpId="1" nodeType="withEffect">
                                      <p:stCondLst>
                                        <p:cond delay="300"/>
                                      </p:stCondLst>
                                      <p:childTnLst>
                                        <p:animScale>
                                          <p:cBhvr>
                                            <p:cTn id="19" dur="150" fill="hold"/>
                                            <p:tgtEl>
                                              <p:spTgt spid="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grpId="0" nodeType="withEffect">
                                      <p:stCondLst>
                                        <p:cond delay="1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300" fill="hold"/>
                                            <p:tgtEl>
                                              <p:spTgt spid="2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300"/>
                                            <p:tgtEl>
                                              <p:spTgt spid="2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6" presetClass="emph" presetSubtype="0" autoRev="1" fill="hold" grpId="1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animScale>
                                          <p:cBhvr>
                                            <p:cTn id="26" dur="150" fill="hold"/>
                                            <p:tgtEl>
                                              <p:spTgt spid="27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75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3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300"/>
                                            <p:tgtEl>
                                              <p:spTgt spid="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6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37" dur="150" fill="hold"/>
                                            <p:tgtEl>
                                              <p:spTgt spid="6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38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40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41" dur="3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42" dur="300"/>
                                            <p:tgtEl>
                                              <p:spTgt spid="1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43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44" dur="150" fill="hold"/>
                                            <p:tgtEl>
                                              <p:spTgt spid="1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7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8" dur="75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9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1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2" dur="3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53" dur="300"/>
                                            <p:tgtEl>
                                              <p:spTgt spid="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4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55" dur="150" fill="hold"/>
                                            <p:tgtEl>
                                              <p:spTgt spid="9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56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5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58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59" dur="300" fill="hold"/>
                                            <p:tgtEl>
                                              <p:spTgt spid="2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60" dur="300"/>
                                            <p:tgtEl>
                                              <p:spTgt spid="2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1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62" dur="150" fill="hold"/>
                                            <p:tgtEl>
                                              <p:spTgt spid="2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8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75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69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0" dur="3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1" dur="300"/>
                                            <p:tgtEl>
                                              <p:spTgt spid="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2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73" dur="150" fill="hold"/>
                                            <p:tgtEl>
                                              <p:spTgt spid="8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74" presetID="53" presetClass="entr" presetSubtype="16" fill="hold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7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6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77" dur="3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78" dur="3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79" presetID="6" presetClass="emph" presetSubtype="0" autoRev="1" fill="hold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80" dur="150" fill="hold"/>
                                            <p:tgtEl>
                                              <p:spTgt spid="24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81" presetID="2" presetClass="entr" presetSubtype="2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83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4" dur="75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85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8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87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8" dur="3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89" dur="300"/>
                                            <p:tgtEl>
                                              <p:spTgt spid="1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0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91" dur="150" fill="hold"/>
                                            <p:tgtEl>
                                              <p:spTgt spid="10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2" presetID="53" presetClass="entr" presetSubtype="16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9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94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5" dur="300" fill="hold"/>
                                            <p:tgtEl>
                                              <p:spTgt spid="2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6" dur="300"/>
                                            <p:tgtEl>
                                              <p:spTgt spid="2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97" presetID="6" presetClass="emph" presetSubtype="0" autoRev="1" fill="hold" grpId="1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animScale>
                                          <p:cBhvr>
                                            <p:cTn id="98" dur="150" fill="hold"/>
                                            <p:tgtEl>
                                              <p:spTgt spid="23"/>
                                            </p:tgtEl>
                                          </p:cBhvr>
                                          <p:by x="110000" y="11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99" presetID="22" presetClass="entr" presetSubtype="2" fill="hold" grpId="0" nodeType="withEffect">
                                      <p:stCondLst>
                                        <p:cond delay="700"/>
                                      </p:stCondLst>
                                      <p:childTnLst>
                                        <p:set>
                                          <p:cBhvr>
                                            <p:cTn id="10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1" dur="500"/>
                                            <p:tgtEl>
                                              <p:spTgt spid="1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2" presetID="22" presetClass="entr" presetSubtype="2" fill="hold" grpId="0" nodeType="withEffect">
                                      <p:stCondLst>
                                        <p:cond delay="800"/>
                                      </p:stCondLst>
                                      <p:childTnLst>
                                        <p:set>
                                          <p:cBhvr>
                                            <p:cTn id="10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right)">
                                          <p:cBhvr>
                                            <p:cTn id="104" dur="500"/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5" presetID="22" presetClass="entr" presetSubtype="8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10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07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08" presetID="22" presetClass="entr" presetSubtype="8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0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110" dur="500"/>
                                            <p:tgtEl>
                                              <p:spTgt spid="1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1" fill="hold">
                          <p:stCondLst>
                            <p:cond delay="indefinite"/>
                          </p:stCondLst>
                          <p:childTnLst>
                            <p:par>
                              <p:cTn id="11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3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15" dur="500"/>
                                            <p:tgtEl>
                                              <p:spTgt spid="2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16" fill="hold">
                          <p:stCondLst>
                            <p:cond delay="indefinite"/>
                          </p:stCondLst>
                          <p:childTnLst>
                            <p:par>
                              <p:cTn id="11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18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0" dur="500"/>
                                            <p:tgtEl>
                                              <p:spTgt spid="2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1" fill="hold">
                          <p:stCondLst>
                            <p:cond delay="indefinite"/>
                          </p:stCondLst>
                          <p:childTnLst>
                            <p:par>
                              <p:cTn id="12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3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25" dur="5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26" fill="hold">
                          <p:stCondLst>
                            <p:cond delay="indefinite"/>
                          </p:stCondLst>
                          <p:childTnLst>
                            <p:par>
                              <p:cTn id="12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28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0" dur="500"/>
                                            <p:tgtEl>
                                              <p:spTgt spid="3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1" fill="hold">
                          <p:stCondLst>
                            <p:cond delay="indefinite"/>
                          </p:stCondLst>
                          <p:childTnLst>
                            <p:par>
                              <p:cTn id="13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3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35" dur="5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36" fill="hold">
                          <p:stCondLst>
                            <p:cond delay="indefinite"/>
                          </p:stCondLst>
                          <p:childTnLst>
                            <p:par>
                              <p:cTn id="13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38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40" dur="5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1" fill="hold">
                          <p:stCondLst>
                            <p:cond delay="indefinite"/>
                          </p:stCondLst>
                          <p:childTnLst>
                            <p:par>
                              <p:cTn id="142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3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45" dur="500"/>
                                            <p:tgtEl>
                                              <p:spTgt spid="3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146" fill="hold">
                          <p:stCondLst>
                            <p:cond delay="indefinite"/>
                          </p:stCondLst>
                          <p:childTnLst>
                            <p:par>
                              <p:cTn id="147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148" presetID="22" presetClass="entr" presetSubtype="4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150" dur="500"/>
                                            <p:tgtEl>
                                              <p:spTgt spid="3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0" grpId="0"/>
          <p:bldP spid="31" grpId="0"/>
          <p:bldP spid="6" grpId="0" animBg="1"/>
          <p:bldP spid="6" grpId="1" animBg="1"/>
          <p:bldP spid="7" grpId="0" animBg="1"/>
          <p:bldP spid="7" grpId="1" animBg="1"/>
          <p:bldP spid="8" grpId="0" animBg="1"/>
          <p:bldP spid="8" grpId="1" animBg="1"/>
          <p:bldP spid="9" grpId="0" animBg="1"/>
          <p:bldP spid="9" grpId="1" animBg="1"/>
          <p:bldP spid="10" grpId="0" animBg="1"/>
          <p:bldP spid="10" grpId="1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19" grpId="1" animBg="1"/>
          <p:bldP spid="23" grpId="0" animBg="1"/>
          <p:bldP spid="23" grpId="1" animBg="1"/>
          <p:bldP spid="27" grpId="0" animBg="1"/>
          <p:bldP spid="27" grpId="1" animBg="1"/>
          <p:bldP spid="28" grpId="0"/>
          <p:bldP spid="29" grpId="0"/>
          <p:bldP spid="32" grpId="0"/>
          <p:bldP spid="33" grpId="0"/>
          <p:bldP spid="34" grpId="0"/>
          <p:bldP spid="35" grpId="0"/>
          <p:bldP spid="36" grpId="0"/>
          <p:bldP spid="37" grpId="0"/>
        </p:bldLst>
      </p:timing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9CD3F741-D446-4781-94C1-EF933CE64D61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D9E36C2-07D6-4282-82B0-C6B0FF5EAE63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19DEEE9E-52CE-454F-AA60-EE8D4CA12E8C}"/>
              </a:ext>
            </a:extLst>
          </p:cNvPr>
          <p:cNvSpPr/>
          <p:nvPr/>
        </p:nvSpPr>
        <p:spPr>
          <a:xfrm>
            <a:off x="3928912" y="0"/>
            <a:ext cx="11849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研究思路方法</a:t>
            </a:r>
          </a:p>
        </p:txBody>
      </p:sp>
      <p:sp>
        <p:nvSpPr>
          <p:cNvPr id="31" name="TextBox 7">
            <a:extLst>
              <a:ext uri="{FF2B5EF4-FFF2-40B4-BE49-F238E27FC236}">
                <a16:creationId xmlns:a16="http://schemas.microsoft.com/office/drawing/2014/main" id="{5761D7C1-9BA0-45A3-8479-D571C11B70A0}"/>
              </a:ext>
            </a:extLst>
          </p:cNvPr>
          <p:cNvSpPr txBox="1"/>
          <p:nvPr/>
        </p:nvSpPr>
        <p:spPr>
          <a:xfrm>
            <a:off x="3570171" y="246221"/>
            <a:ext cx="19024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pic>
        <p:nvPicPr>
          <p:cNvPr id="6" name="图形 5" descr="盆栽花卉">
            <a:extLst>
              <a:ext uri="{FF2B5EF4-FFF2-40B4-BE49-F238E27FC236}">
                <a16:creationId xmlns:a16="http://schemas.microsoft.com/office/drawing/2014/main" id="{05361422-3302-4856-BE7C-CF4AB842761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901702" y="1832126"/>
            <a:ext cx="572082" cy="572082"/>
          </a:xfrm>
          <a:prstGeom prst="rect">
            <a:avLst/>
          </a:prstGeom>
        </p:spPr>
      </p:pic>
      <p:pic>
        <p:nvPicPr>
          <p:cNvPr id="7" name="图形 6" descr="盆栽花卉">
            <a:extLst>
              <a:ext uri="{FF2B5EF4-FFF2-40B4-BE49-F238E27FC236}">
                <a16:creationId xmlns:a16="http://schemas.microsoft.com/office/drawing/2014/main" id="{FDBB7735-0D3E-4917-98B4-A0E7139E7B4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469813" y="1832126"/>
            <a:ext cx="572082" cy="572082"/>
          </a:xfrm>
          <a:prstGeom prst="rect">
            <a:avLst/>
          </a:prstGeom>
        </p:spPr>
      </p:pic>
      <p:pic>
        <p:nvPicPr>
          <p:cNvPr id="8" name="图形 7" descr="盆栽花卉">
            <a:extLst>
              <a:ext uri="{FF2B5EF4-FFF2-40B4-BE49-F238E27FC236}">
                <a16:creationId xmlns:a16="http://schemas.microsoft.com/office/drawing/2014/main" id="{03F458B3-7326-4548-9C2E-8DC0BCE83AB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5037924" y="1832126"/>
            <a:ext cx="572082" cy="572082"/>
          </a:xfrm>
          <a:prstGeom prst="rect">
            <a:avLst/>
          </a:prstGeom>
        </p:spPr>
      </p:pic>
      <p:pic>
        <p:nvPicPr>
          <p:cNvPr id="9" name="图形 8" descr="盆栽花卉">
            <a:extLst>
              <a:ext uri="{FF2B5EF4-FFF2-40B4-BE49-F238E27FC236}">
                <a16:creationId xmlns:a16="http://schemas.microsoft.com/office/drawing/2014/main" id="{62A8216F-82F5-4A6C-8639-91C3F79863BE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6606035" y="1828800"/>
            <a:ext cx="572082" cy="572082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CD51FDA2-DB23-4359-AC49-867A478D921B}"/>
              </a:ext>
            </a:extLst>
          </p:cNvPr>
          <p:cNvSpPr txBox="1"/>
          <p:nvPr/>
        </p:nvSpPr>
        <p:spPr>
          <a:xfrm>
            <a:off x="601007" y="299034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880CB4DC-FFF8-45C6-B3C1-E9ED408C22C7}"/>
              </a:ext>
            </a:extLst>
          </p:cNvPr>
          <p:cNvSpPr txBox="1"/>
          <p:nvPr/>
        </p:nvSpPr>
        <p:spPr>
          <a:xfrm>
            <a:off x="2627959" y="298050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22EBEBF5-CF70-4487-91A7-EA52E6C279CA}"/>
              </a:ext>
            </a:extLst>
          </p:cNvPr>
          <p:cNvSpPr txBox="1"/>
          <p:nvPr/>
        </p:nvSpPr>
        <p:spPr>
          <a:xfrm>
            <a:off x="4628084" y="298335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E2DD8AB-17B5-4A1F-96CC-7508AE71397B}"/>
              </a:ext>
            </a:extLst>
          </p:cNvPr>
          <p:cNvSpPr txBox="1"/>
          <p:nvPr/>
        </p:nvSpPr>
        <p:spPr>
          <a:xfrm>
            <a:off x="6657520" y="2976516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4137508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10" grpId="0"/>
      <p:bldP spid="11" grpId="0"/>
      <p:bldP spid="12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CFF7876-6855-4D9D-996A-80B2BC23E4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08" b="8771"/>
          <a:stretch/>
        </p:blipFill>
        <p:spPr>
          <a:xfrm>
            <a:off x="0" y="-1367246"/>
            <a:ext cx="9144000" cy="52197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5E0E8EA-160C-4347-B725-601AB92E629A}"/>
              </a:ext>
            </a:extLst>
          </p:cNvPr>
          <p:cNvSpPr/>
          <p:nvPr/>
        </p:nvSpPr>
        <p:spPr>
          <a:xfrm>
            <a:off x="0" y="1959429"/>
            <a:ext cx="9144000" cy="3260271"/>
          </a:xfrm>
          <a:prstGeom prst="rect">
            <a:avLst/>
          </a:prstGeom>
          <a:solidFill>
            <a:srgbClr val="FFFFF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AA23F91C-9C9F-415D-AD8C-DF4E4C90D63A}"/>
              </a:ext>
            </a:extLst>
          </p:cNvPr>
          <p:cNvSpPr txBox="1"/>
          <p:nvPr/>
        </p:nvSpPr>
        <p:spPr>
          <a:xfrm>
            <a:off x="4197470" y="3089925"/>
            <a:ext cx="2620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2D8EDB2-E9FB-49E1-A5E5-E04B3AF7BD43}"/>
              </a:ext>
            </a:extLst>
          </p:cNvPr>
          <p:cNvSpPr txBox="1">
            <a:spLocks/>
          </p:cNvSpPr>
          <p:nvPr/>
        </p:nvSpPr>
        <p:spPr>
          <a:xfrm>
            <a:off x="4253598" y="3476047"/>
            <a:ext cx="4977489" cy="5899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1200" u="none" strike="noStrike" kern="1200" cap="none" spc="30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Agency FB" panose="020B0503020202020204" pitchFamily="34" charset="0"/>
                <a:cs typeface="Calibri"/>
              </a:rPr>
              <a:t>Ut wisi enim ad minim veniam, quis nostrud exerci tation ullamcorper nibh euismod tincidunt ut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F3165A3-4B99-4461-9168-4BA0D1DA89DE}"/>
              </a:ext>
            </a:extLst>
          </p:cNvPr>
          <p:cNvSpPr/>
          <p:nvPr/>
        </p:nvSpPr>
        <p:spPr>
          <a:xfrm>
            <a:off x="380112" y="2847693"/>
            <a:ext cx="3381118" cy="92333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/>
            <a:r>
              <a:rPr kumimoji="1" lang="en-US" altLang="zh-CN" sz="5400" dirty="0">
                <a:solidFill>
                  <a:srgbClr val="172C82"/>
                </a:solidFill>
                <a:latin typeface="Bernard MT Condensed" panose="02050806060905020404" pitchFamily="18" charset="0"/>
                <a:ea typeface="宋体"/>
              </a:rPr>
              <a:t>PART THREE</a:t>
            </a:r>
            <a:endParaRPr lang="zh-CN" altLang="en-US" sz="5400" dirty="0">
              <a:solidFill>
                <a:srgbClr val="172C82"/>
              </a:solidFill>
              <a:latin typeface="Bernard MT Condensed" panose="02050806060905020404" pitchFamily="18" charset="0"/>
              <a:ea typeface="宋体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E10B4F54-882E-4F68-9991-1A7C5C8BADBD}"/>
              </a:ext>
            </a:extLst>
          </p:cNvPr>
          <p:cNvSpPr/>
          <p:nvPr/>
        </p:nvSpPr>
        <p:spPr>
          <a:xfrm>
            <a:off x="4197470" y="2512144"/>
            <a:ext cx="25699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2800" spc="300" dirty="0">
                <a:solidFill>
                  <a:srgbClr val="172C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</p:spTree>
    <p:extLst>
      <p:ext uri="{BB962C8B-B14F-4D97-AF65-F5344CB8AC3E}">
        <p14:creationId xmlns:p14="http://schemas.microsoft.com/office/powerpoint/2010/main" val="29786151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63ADAFCD-0A4E-473F-B258-9DB638644C13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6B4FBD2-0DC9-4A63-BABB-18FD2D435AA4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7">
            <a:extLst>
              <a:ext uri="{FF2B5EF4-FFF2-40B4-BE49-F238E27FC236}">
                <a16:creationId xmlns:a16="http://schemas.microsoft.com/office/drawing/2014/main" id="{F77B80FE-E80C-4485-9BA9-FA6945654791}"/>
              </a:ext>
            </a:extLst>
          </p:cNvPr>
          <p:cNvSpPr txBox="1"/>
          <p:nvPr/>
        </p:nvSpPr>
        <p:spPr>
          <a:xfrm>
            <a:off x="3637800" y="246221"/>
            <a:ext cx="1863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2D1194E0-80CA-483E-99A8-AA68DDD444E0}"/>
              </a:ext>
            </a:extLst>
          </p:cNvPr>
          <p:cNvSpPr/>
          <p:nvPr/>
        </p:nvSpPr>
        <p:spPr>
          <a:xfrm>
            <a:off x="3918795" y="0"/>
            <a:ext cx="11849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D29B0551-FB94-4864-9487-AFADDD13D23D}"/>
              </a:ext>
            </a:extLst>
          </p:cNvPr>
          <p:cNvSpPr/>
          <p:nvPr/>
        </p:nvSpPr>
        <p:spPr>
          <a:xfrm rot="2400000">
            <a:off x="5001521" y="2574873"/>
            <a:ext cx="1501389" cy="1399867"/>
          </a:xfrm>
          <a:prstGeom prst="rect">
            <a:avLst/>
          </a:prstGeom>
          <a:gradFill flip="none" rotWithShape="0">
            <a:gsLst>
              <a:gs pos="0">
                <a:schemeClr val="tx1">
                  <a:alpha val="20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619">
              <a:solidFill>
                <a:schemeClr val="tx1">
                  <a:lumMod val="95000"/>
                  <a:lumOff val="5000"/>
                </a:schemeClr>
              </a:solidFill>
              <a:latin typeface="Arial"/>
              <a:ea typeface="微软雅黑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2D38124-1652-429E-9CDE-51AE1B68A19D}"/>
              </a:ext>
            </a:extLst>
          </p:cNvPr>
          <p:cNvSpPr/>
          <p:nvPr/>
        </p:nvSpPr>
        <p:spPr>
          <a:xfrm rot="2400000">
            <a:off x="4853085" y="3749028"/>
            <a:ext cx="1501389" cy="1399867"/>
          </a:xfrm>
          <a:prstGeom prst="rect">
            <a:avLst/>
          </a:prstGeom>
          <a:gradFill flip="none" rotWithShape="0">
            <a:gsLst>
              <a:gs pos="0">
                <a:schemeClr val="tx1">
                  <a:alpha val="20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619">
              <a:solidFill>
                <a:prstClr val="white"/>
              </a:solidFill>
              <a:latin typeface="Arial"/>
              <a:ea typeface="微软雅黑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5DD589B9-542D-4020-83C4-FAA933562BB9}"/>
              </a:ext>
            </a:extLst>
          </p:cNvPr>
          <p:cNvSpPr/>
          <p:nvPr/>
        </p:nvSpPr>
        <p:spPr>
          <a:xfrm rot="2400000">
            <a:off x="4004050" y="1607757"/>
            <a:ext cx="1501389" cy="1399867"/>
          </a:xfrm>
          <a:prstGeom prst="rect">
            <a:avLst/>
          </a:prstGeom>
          <a:gradFill flip="none" rotWithShape="0">
            <a:gsLst>
              <a:gs pos="0">
                <a:schemeClr val="tx1">
                  <a:alpha val="20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619">
              <a:solidFill>
                <a:schemeClr val="tx1">
                  <a:lumMod val="95000"/>
                  <a:lumOff val="5000"/>
                </a:schemeClr>
              </a:solidFill>
              <a:latin typeface="Arial"/>
              <a:ea typeface="微软雅黑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21B99FF8-C348-4402-8C1A-1E87DD71175D}"/>
              </a:ext>
            </a:extLst>
          </p:cNvPr>
          <p:cNvSpPr/>
          <p:nvPr/>
        </p:nvSpPr>
        <p:spPr>
          <a:xfrm rot="2400000">
            <a:off x="3820805" y="2794154"/>
            <a:ext cx="1501389" cy="1399867"/>
          </a:xfrm>
          <a:prstGeom prst="rect">
            <a:avLst/>
          </a:prstGeom>
          <a:gradFill flip="none" rotWithShape="0">
            <a:gsLst>
              <a:gs pos="0">
                <a:schemeClr val="tx1">
                  <a:alpha val="20000"/>
                </a:schemeClr>
              </a:gs>
              <a:gs pos="100000">
                <a:schemeClr val="bg1">
                  <a:lumMod val="95000"/>
                  <a:alpha val="0"/>
                </a:schemeClr>
              </a:gs>
            </a:gsLst>
            <a:lin ang="30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anchor="ctr">
            <a:noAutofit/>
          </a:bodyPr>
          <a:lstStyle/>
          <a:p>
            <a:pPr algn="ctr"/>
            <a:endParaRPr lang="zh-CN" altLang="en-US" sz="619">
              <a:solidFill>
                <a:schemeClr val="tx1">
                  <a:lumMod val="95000"/>
                  <a:lumOff val="5000"/>
                </a:schemeClr>
              </a:solidFill>
              <a:latin typeface="Arial"/>
              <a:ea typeface="微软雅黑"/>
            </a:endParaRPr>
          </a:p>
        </p:txBody>
      </p:sp>
      <p:grpSp>
        <p:nvGrpSpPr>
          <p:cNvPr id="10" name="组合 9">
            <a:extLst>
              <a:ext uri="{FF2B5EF4-FFF2-40B4-BE49-F238E27FC236}">
                <a16:creationId xmlns:a16="http://schemas.microsoft.com/office/drawing/2014/main" id="{405B52FE-6D11-48A3-B25F-2AFD96332821}"/>
              </a:ext>
            </a:extLst>
          </p:cNvPr>
          <p:cNvGrpSpPr/>
          <p:nvPr/>
        </p:nvGrpSpPr>
        <p:grpSpPr>
          <a:xfrm>
            <a:off x="2701450" y="1361752"/>
            <a:ext cx="3742049" cy="3036740"/>
            <a:chOff x="3601933" y="1764870"/>
            <a:chExt cx="4989398" cy="4048986"/>
          </a:xfrm>
        </p:grpSpPr>
        <p:sp>
          <p:nvSpPr>
            <p:cNvPr id="11" name="圆角矩形 44">
              <a:extLst>
                <a:ext uri="{FF2B5EF4-FFF2-40B4-BE49-F238E27FC236}">
                  <a16:creationId xmlns:a16="http://schemas.microsoft.com/office/drawing/2014/main" id="{CCD8A0D5-9E72-4953-A165-5FCF0F334CA4}"/>
                </a:ext>
              </a:extLst>
            </p:cNvPr>
            <p:cNvSpPr/>
            <p:nvPr/>
          </p:nvSpPr>
          <p:spPr>
            <a:xfrm rot="18900000">
              <a:off x="4629680" y="2074821"/>
              <a:ext cx="1909664" cy="631414"/>
            </a:xfrm>
            <a:prstGeom prst="roundRect">
              <a:avLst>
                <a:gd name="adj" fmla="val 50000"/>
              </a:avLst>
            </a:prstGeom>
            <a:solidFill>
              <a:srgbClr val="212870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0" tIns="27000" rIns="27000" bIns="27000" rtlCol="0" anchor="ctr"/>
            <a:lstStyle/>
            <a:p>
              <a:pPr algn="ctr"/>
              <a:endParaRPr lang="zh-CN" altLang="en-US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endParaRPr>
            </a:p>
          </p:txBody>
        </p:sp>
        <p:sp>
          <p:nvSpPr>
            <p:cNvPr id="12" name="椭圆 11">
              <a:extLst>
                <a:ext uri="{FF2B5EF4-FFF2-40B4-BE49-F238E27FC236}">
                  <a16:creationId xmlns:a16="http://schemas.microsoft.com/office/drawing/2014/main" id="{B2AE7C51-A353-4786-A25A-D3BF1EFFBA6E}"/>
                </a:ext>
              </a:extLst>
            </p:cNvPr>
            <p:cNvSpPr/>
            <p:nvPr/>
          </p:nvSpPr>
          <p:spPr>
            <a:xfrm flipH="1">
              <a:off x="4883546" y="2569037"/>
              <a:ext cx="528842" cy="529105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0" tIns="27000" rIns="27000" bIns="27000" rtlCol="0" anchor="ctr"/>
            <a:lstStyle/>
            <a:p>
              <a:pPr algn="ctr"/>
              <a:endParaRPr lang="zh-CN" altLang="en-US" sz="15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endParaRPr>
            </a:p>
          </p:txBody>
        </p: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AA5A4D1D-1B3B-49C1-9704-C6F8782069CB}"/>
                </a:ext>
              </a:extLst>
            </p:cNvPr>
            <p:cNvSpPr/>
            <p:nvPr/>
          </p:nvSpPr>
          <p:spPr>
            <a:xfrm rot="18900000">
              <a:off x="4954486" y="2584426"/>
              <a:ext cx="402248" cy="492443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74">
                <a:defRPr/>
              </a:pPr>
              <a:r>
                <a:rPr lang="en-US" altLang="zh-CN" kern="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微软雅黑" pitchFamily="34" charset="-122"/>
                  <a:cs typeface="Arial" pitchFamily="34" charset="0"/>
                </a:rPr>
                <a:t>1</a:t>
              </a:r>
              <a:endParaRPr lang="zh-CN" altLang="en-US" kern="0" dirty="0">
                <a:solidFill>
                  <a:schemeClr val="tx1">
                    <a:lumMod val="95000"/>
                    <a:lumOff val="5000"/>
                  </a:schemeClr>
                </a:solidFill>
                <a:ea typeface="微软雅黑" pitchFamily="34" charset="-122"/>
                <a:cs typeface="Arial" pitchFamily="34" charset="0"/>
              </a:endParaRPr>
            </a:p>
          </p:txBody>
        </p:sp>
        <p:sp>
          <p:nvSpPr>
            <p:cNvPr id="14" name="KSO_Shape">
              <a:extLst>
                <a:ext uri="{FF2B5EF4-FFF2-40B4-BE49-F238E27FC236}">
                  <a16:creationId xmlns:a16="http://schemas.microsoft.com/office/drawing/2014/main" id="{94AB8BEF-4D05-4EF5-B27E-3FC7D3A5CD5A}"/>
                </a:ext>
              </a:extLst>
            </p:cNvPr>
            <p:cNvSpPr>
              <a:spLocks/>
            </p:cNvSpPr>
            <p:nvPr/>
          </p:nvSpPr>
          <p:spPr bwMode="auto">
            <a:xfrm>
              <a:off x="5902490" y="1764870"/>
              <a:ext cx="308317" cy="296644"/>
            </a:xfrm>
            <a:custGeom>
              <a:avLst/>
              <a:gdLst/>
              <a:ahLst/>
              <a:cxnLst/>
              <a:rect l="0" t="0" r="r" b="b"/>
              <a:pathLst>
                <a:path w="2217738" h="2133600">
                  <a:moveTo>
                    <a:pt x="264726" y="2054225"/>
                  </a:moveTo>
                  <a:lnTo>
                    <a:pt x="1954996" y="2054225"/>
                  </a:lnTo>
                  <a:lnTo>
                    <a:pt x="1960156" y="2054622"/>
                  </a:lnTo>
                  <a:lnTo>
                    <a:pt x="1964920" y="2055019"/>
                  </a:lnTo>
                  <a:lnTo>
                    <a:pt x="1969286" y="2056210"/>
                  </a:lnTo>
                  <a:lnTo>
                    <a:pt x="1973653" y="2057400"/>
                  </a:lnTo>
                  <a:lnTo>
                    <a:pt x="1978019" y="2058988"/>
                  </a:lnTo>
                  <a:lnTo>
                    <a:pt x="1981989" y="2061369"/>
                  </a:lnTo>
                  <a:lnTo>
                    <a:pt x="1985959" y="2063353"/>
                  </a:lnTo>
                  <a:lnTo>
                    <a:pt x="1989134" y="2066131"/>
                  </a:lnTo>
                  <a:lnTo>
                    <a:pt x="1992310" y="2068910"/>
                  </a:lnTo>
                  <a:lnTo>
                    <a:pt x="1995089" y="2071688"/>
                  </a:lnTo>
                  <a:lnTo>
                    <a:pt x="1997470" y="2074863"/>
                  </a:lnTo>
                  <a:lnTo>
                    <a:pt x="1999455" y="2078435"/>
                  </a:lnTo>
                  <a:lnTo>
                    <a:pt x="2001440" y="2082403"/>
                  </a:lnTo>
                  <a:lnTo>
                    <a:pt x="2002631" y="2085975"/>
                  </a:lnTo>
                  <a:lnTo>
                    <a:pt x="2003028" y="2089944"/>
                  </a:lnTo>
                  <a:lnTo>
                    <a:pt x="2003425" y="2093913"/>
                  </a:lnTo>
                  <a:lnTo>
                    <a:pt x="2003028" y="2098278"/>
                  </a:lnTo>
                  <a:lnTo>
                    <a:pt x="2002631" y="2101850"/>
                  </a:lnTo>
                  <a:lnTo>
                    <a:pt x="2001440" y="2105819"/>
                  </a:lnTo>
                  <a:lnTo>
                    <a:pt x="1999455" y="2108994"/>
                  </a:lnTo>
                  <a:lnTo>
                    <a:pt x="1997470" y="2112566"/>
                  </a:lnTo>
                  <a:lnTo>
                    <a:pt x="1995089" y="2116138"/>
                  </a:lnTo>
                  <a:lnTo>
                    <a:pt x="1992310" y="2119313"/>
                  </a:lnTo>
                  <a:lnTo>
                    <a:pt x="1989134" y="2122091"/>
                  </a:lnTo>
                  <a:lnTo>
                    <a:pt x="1985959" y="2124472"/>
                  </a:lnTo>
                  <a:lnTo>
                    <a:pt x="1981989" y="2126853"/>
                  </a:lnTo>
                  <a:lnTo>
                    <a:pt x="1978019" y="2128838"/>
                  </a:lnTo>
                  <a:lnTo>
                    <a:pt x="1973653" y="2130822"/>
                  </a:lnTo>
                  <a:lnTo>
                    <a:pt x="1969286" y="2132013"/>
                  </a:lnTo>
                  <a:lnTo>
                    <a:pt x="1964920" y="2132806"/>
                  </a:lnTo>
                  <a:lnTo>
                    <a:pt x="1960156" y="2133203"/>
                  </a:lnTo>
                  <a:lnTo>
                    <a:pt x="1954996" y="2133600"/>
                  </a:lnTo>
                  <a:lnTo>
                    <a:pt x="264726" y="2133600"/>
                  </a:lnTo>
                  <a:lnTo>
                    <a:pt x="259566" y="2133203"/>
                  </a:lnTo>
                  <a:lnTo>
                    <a:pt x="254802" y="2132806"/>
                  </a:lnTo>
                  <a:lnTo>
                    <a:pt x="250436" y="2132013"/>
                  </a:lnTo>
                  <a:lnTo>
                    <a:pt x="246069" y="2130822"/>
                  </a:lnTo>
                  <a:lnTo>
                    <a:pt x="241306" y="2128838"/>
                  </a:lnTo>
                  <a:lnTo>
                    <a:pt x="237733" y="2126853"/>
                  </a:lnTo>
                  <a:lnTo>
                    <a:pt x="233763" y="2124472"/>
                  </a:lnTo>
                  <a:lnTo>
                    <a:pt x="230588" y="2122091"/>
                  </a:lnTo>
                  <a:lnTo>
                    <a:pt x="227015" y="2119313"/>
                  </a:lnTo>
                  <a:lnTo>
                    <a:pt x="224236" y="2116138"/>
                  </a:lnTo>
                  <a:lnTo>
                    <a:pt x="222251" y="2112566"/>
                  </a:lnTo>
                  <a:lnTo>
                    <a:pt x="219870" y="2108994"/>
                  </a:lnTo>
                  <a:lnTo>
                    <a:pt x="218282" y="2105819"/>
                  </a:lnTo>
                  <a:lnTo>
                    <a:pt x="217091" y="2101850"/>
                  </a:lnTo>
                  <a:lnTo>
                    <a:pt x="216297" y="2098278"/>
                  </a:lnTo>
                  <a:lnTo>
                    <a:pt x="215900" y="2093913"/>
                  </a:lnTo>
                  <a:lnTo>
                    <a:pt x="216297" y="2089944"/>
                  </a:lnTo>
                  <a:lnTo>
                    <a:pt x="217091" y="2085975"/>
                  </a:lnTo>
                  <a:lnTo>
                    <a:pt x="218282" y="2082403"/>
                  </a:lnTo>
                  <a:lnTo>
                    <a:pt x="219870" y="2078435"/>
                  </a:lnTo>
                  <a:lnTo>
                    <a:pt x="222251" y="2074863"/>
                  </a:lnTo>
                  <a:lnTo>
                    <a:pt x="224236" y="2071688"/>
                  </a:lnTo>
                  <a:lnTo>
                    <a:pt x="227015" y="2068910"/>
                  </a:lnTo>
                  <a:lnTo>
                    <a:pt x="230588" y="2066131"/>
                  </a:lnTo>
                  <a:lnTo>
                    <a:pt x="233763" y="2063353"/>
                  </a:lnTo>
                  <a:lnTo>
                    <a:pt x="237733" y="2061369"/>
                  </a:lnTo>
                  <a:lnTo>
                    <a:pt x="241306" y="2058988"/>
                  </a:lnTo>
                  <a:lnTo>
                    <a:pt x="246069" y="2057400"/>
                  </a:lnTo>
                  <a:lnTo>
                    <a:pt x="250436" y="2056210"/>
                  </a:lnTo>
                  <a:lnTo>
                    <a:pt x="254802" y="2055019"/>
                  </a:lnTo>
                  <a:lnTo>
                    <a:pt x="259566" y="2054622"/>
                  </a:lnTo>
                  <a:lnTo>
                    <a:pt x="264726" y="2054225"/>
                  </a:lnTo>
                  <a:close/>
                  <a:moveTo>
                    <a:pt x="259566" y="1952625"/>
                  </a:moveTo>
                  <a:lnTo>
                    <a:pt x="264726" y="1952625"/>
                  </a:lnTo>
                  <a:lnTo>
                    <a:pt x="1954996" y="1952625"/>
                  </a:lnTo>
                  <a:lnTo>
                    <a:pt x="1960156" y="1952625"/>
                  </a:lnTo>
                  <a:lnTo>
                    <a:pt x="1964920" y="1953423"/>
                  </a:lnTo>
                  <a:lnTo>
                    <a:pt x="1969286" y="1954220"/>
                  </a:lnTo>
                  <a:lnTo>
                    <a:pt x="1973653" y="1955417"/>
                  </a:lnTo>
                  <a:lnTo>
                    <a:pt x="1978019" y="1957411"/>
                  </a:lnTo>
                  <a:lnTo>
                    <a:pt x="1981989" y="1959007"/>
                  </a:lnTo>
                  <a:lnTo>
                    <a:pt x="1985959" y="1961799"/>
                  </a:lnTo>
                  <a:lnTo>
                    <a:pt x="1989134" y="1963793"/>
                  </a:lnTo>
                  <a:lnTo>
                    <a:pt x="1992310" y="1966984"/>
                  </a:lnTo>
                  <a:lnTo>
                    <a:pt x="1995089" y="1970175"/>
                  </a:lnTo>
                  <a:lnTo>
                    <a:pt x="1997470" y="1973366"/>
                  </a:lnTo>
                  <a:lnTo>
                    <a:pt x="1999455" y="1976956"/>
                  </a:lnTo>
                  <a:lnTo>
                    <a:pt x="2001440" y="1980147"/>
                  </a:lnTo>
                  <a:lnTo>
                    <a:pt x="2002631" y="1984136"/>
                  </a:lnTo>
                  <a:lnTo>
                    <a:pt x="2003028" y="1988124"/>
                  </a:lnTo>
                  <a:lnTo>
                    <a:pt x="2003425" y="1992113"/>
                  </a:lnTo>
                  <a:lnTo>
                    <a:pt x="2003028" y="1996501"/>
                  </a:lnTo>
                  <a:lnTo>
                    <a:pt x="2002631" y="2000489"/>
                  </a:lnTo>
                  <a:lnTo>
                    <a:pt x="2001440" y="2004079"/>
                  </a:lnTo>
                  <a:lnTo>
                    <a:pt x="1999455" y="2007669"/>
                  </a:lnTo>
                  <a:lnTo>
                    <a:pt x="1997470" y="2011259"/>
                  </a:lnTo>
                  <a:lnTo>
                    <a:pt x="1995089" y="2014848"/>
                  </a:lnTo>
                  <a:lnTo>
                    <a:pt x="1992310" y="2017641"/>
                  </a:lnTo>
                  <a:lnTo>
                    <a:pt x="1989134" y="2020433"/>
                  </a:lnTo>
                  <a:lnTo>
                    <a:pt x="1985959" y="2023225"/>
                  </a:lnTo>
                  <a:lnTo>
                    <a:pt x="1981989" y="2025219"/>
                  </a:lnTo>
                  <a:lnTo>
                    <a:pt x="1978019" y="2027612"/>
                  </a:lnTo>
                  <a:lnTo>
                    <a:pt x="1973653" y="2028809"/>
                  </a:lnTo>
                  <a:lnTo>
                    <a:pt x="1969286" y="2030006"/>
                  </a:lnTo>
                  <a:lnTo>
                    <a:pt x="1964920" y="2031601"/>
                  </a:lnTo>
                  <a:lnTo>
                    <a:pt x="1960156" y="2032000"/>
                  </a:lnTo>
                  <a:lnTo>
                    <a:pt x="1954996" y="2032000"/>
                  </a:lnTo>
                  <a:lnTo>
                    <a:pt x="264726" y="2032000"/>
                  </a:lnTo>
                  <a:lnTo>
                    <a:pt x="259566" y="2032000"/>
                  </a:lnTo>
                  <a:lnTo>
                    <a:pt x="254802" y="2031601"/>
                  </a:lnTo>
                  <a:lnTo>
                    <a:pt x="250436" y="2030006"/>
                  </a:lnTo>
                  <a:lnTo>
                    <a:pt x="246069" y="2028809"/>
                  </a:lnTo>
                  <a:lnTo>
                    <a:pt x="241306" y="2027612"/>
                  </a:lnTo>
                  <a:lnTo>
                    <a:pt x="237733" y="2025219"/>
                  </a:lnTo>
                  <a:lnTo>
                    <a:pt x="233763" y="2023225"/>
                  </a:lnTo>
                  <a:lnTo>
                    <a:pt x="230588" y="2020433"/>
                  </a:lnTo>
                  <a:lnTo>
                    <a:pt x="227015" y="2017641"/>
                  </a:lnTo>
                  <a:lnTo>
                    <a:pt x="224236" y="2014848"/>
                  </a:lnTo>
                  <a:lnTo>
                    <a:pt x="222251" y="2011259"/>
                  </a:lnTo>
                  <a:lnTo>
                    <a:pt x="219870" y="2007669"/>
                  </a:lnTo>
                  <a:lnTo>
                    <a:pt x="218282" y="2004079"/>
                  </a:lnTo>
                  <a:lnTo>
                    <a:pt x="217091" y="2000489"/>
                  </a:lnTo>
                  <a:lnTo>
                    <a:pt x="216297" y="1996501"/>
                  </a:lnTo>
                  <a:lnTo>
                    <a:pt x="215900" y="1992113"/>
                  </a:lnTo>
                  <a:lnTo>
                    <a:pt x="216297" y="1988124"/>
                  </a:lnTo>
                  <a:lnTo>
                    <a:pt x="217091" y="1984136"/>
                  </a:lnTo>
                  <a:lnTo>
                    <a:pt x="218282" y="1980147"/>
                  </a:lnTo>
                  <a:lnTo>
                    <a:pt x="219870" y="1976956"/>
                  </a:lnTo>
                  <a:lnTo>
                    <a:pt x="222251" y="1973366"/>
                  </a:lnTo>
                  <a:lnTo>
                    <a:pt x="224236" y="1970175"/>
                  </a:lnTo>
                  <a:lnTo>
                    <a:pt x="227015" y="1966984"/>
                  </a:lnTo>
                  <a:lnTo>
                    <a:pt x="230588" y="1963793"/>
                  </a:lnTo>
                  <a:lnTo>
                    <a:pt x="233763" y="1961799"/>
                  </a:lnTo>
                  <a:lnTo>
                    <a:pt x="237733" y="1959007"/>
                  </a:lnTo>
                  <a:lnTo>
                    <a:pt x="241306" y="1957411"/>
                  </a:lnTo>
                  <a:lnTo>
                    <a:pt x="246069" y="1955417"/>
                  </a:lnTo>
                  <a:lnTo>
                    <a:pt x="250436" y="1954220"/>
                  </a:lnTo>
                  <a:lnTo>
                    <a:pt x="254802" y="1953423"/>
                  </a:lnTo>
                  <a:lnTo>
                    <a:pt x="259566" y="1952625"/>
                  </a:lnTo>
                  <a:close/>
                  <a:moveTo>
                    <a:pt x="259566" y="1851025"/>
                  </a:moveTo>
                  <a:lnTo>
                    <a:pt x="264726" y="1851025"/>
                  </a:lnTo>
                  <a:lnTo>
                    <a:pt x="1954996" y="1851025"/>
                  </a:lnTo>
                  <a:lnTo>
                    <a:pt x="1960156" y="1851025"/>
                  </a:lnTo>
                  <a:lnTo>
                    <a:pt x="1964920" y="1851823"/>
                  </a:lnTo>
                  <a:lnTo>
                    <a:pt x="1969286" y="1853019"/>
                  </a:lnTo>
                  <a:lnTo>
                    <a:pt x="1973653" y="1854216"/>
                  </a:lnTo>
                  <a:lnTo>
                    <a:pt x="1978019" y="1855811"/>
                  </a:lnTo>
                  <a:lnTo>
                    <a:pt x="1981989" y="1857806"/>
                  </a:lnTo>
                  <a:lnTo>
                    <a:pt x="1985959" y="1860199"/>
                  </a:lnTo>
                  <a:lnTo>
                    <a:pt x="1989134" y="1862592"/>
                  </a:lnTo>
                  <a:lnTo>
                    <a:pt x="1992310" y="1865783"/>
                  </a:lnTo>
                  <a:lnTo>
                    <a:pt x="1995089" y="1868575"/>
                  </a:lnTo>
                  <a:lnTo>
                    <a:pt x="1997470" y="1871766"/>
                  </a:lnTo>
                  <a:lnTo>
                    <a:pt x="1999455" y="1875356"/>
                  </a:lnTo>
                  <a:lnTo>
                    <a:pt x="2001440" y="1878946"/>
                  </a:lnTo>
                  <a:lnTo>
                    <a:pt x="2002631" y="1882934"/>
                  </a:lnTo>
                  <a:lnTo>
                    <a:pt x="2003028" y="1886923"/>
                  </a:lnTo>
                  <a:lnTo>
                    <a:pt x="2003425" y="1890912"/>
                  </a:lnTo>
                  <a:lnTo>
                    <a:pt x="2003028" y="1895299"/>
                  </a:lnTo>
                  <a:lnTo>
                    <a:pt x="2002631" y="1898889"/>
                  </a:lnTo>
                  <a:lnTo>
                    <a:pt x="2001440" y="1902878"/>
                  </a:lnTo>
                  <a:lnTo>
                    <a:pt x="1999455" y="1906069"/>
                  </a:lnTo>
                  <a:lnTo>
                    <a:pt x="1997470" y="1909659"/>
                  </a:lnTo>
                  <a:lnTo>
                    <a:pt x="1995089" y="1913248"/>
                  </a:lnTo>
                  <a:lnTo>
                    <a:pt x="1992310" y="1916439"/>
                  </a:lnTo>
                  <a:lnTo>
                    <a:pt x="1989134" y="1918833"/>
                  </a:lnTo>
                  <a:lnTo>
                    <a:pt x="1985959" y="1921625"/>
                  </a:lnTo>
                  <a:lnTo>
                    <a:pt x="1981989" y="1924018"/>
                  </a:lnTo>
                  <a:lnTo>
                    <a:pt x="1978019" y="1926012"/>
                  </a:lnTo>
                  <a:lnTo>
                    <a:pt x="1973653" y="1927209"/>
                  </a:lnTo>
                  <a:lnTo>
                    <a:pt x="1969286" y="1928804"/>
                  </a:lnTo>
                  <a:lnTo>
                    <a:pt x="1964920" y="1930001"/>
                  </a:lnTo>
                  <a:lnTo>
                    <a:pt x="1960156" y="1930400"/>
                  </a:lnTo>
                  <a:lnTo>
                    <a:pt x="1954996" y="1930400"/>
                  </a:lnTo>
                  <a:lnTo>
                    <a:pt x="264726" y="1930400"/>
                  </a:lnTo>
                  <a:lnTo>
                    <a:pt x="259566" y="1930400"/>
                  </a:lnTo>
                  <a:lnTo>
                    <a:pt x="254802" y="1930001"/>
                  </a:lnTo>
                  <a:lnTo>
                    <a:pt x="250436" y="1928804"/>
                  </a:lnTo>
                  <a:lnTo>
                    <a:pt x="246069" y="1927209"/>
                  </a:lnTo>
                  <a:lnTo>
                    <a:pt x="241306" y="1926012"/>
                  </a:lnTo>
                  <a:lnTo>
                    <a:pt x="237733" y="1924018"/>
                  </a:lnTo>
                  <a:lnTo>
                    <a:pt x="233763" y="1921625"/>
                  </a:lnTo>
                  <a:lnTo>
                    <a:pt x="230588" y="1918833"/>
                  </a:lnTo>
                  <a:lnTo>
                    <a:pt x="227015" y="1916439"/>
                  </a:lnTo>
                  <a:lnTo>
                    <a:pt x="224236" y="1913248"/>
                  </a:lnTo>
                  <a:lnTo>
                    <a:pt x="222251" y="1909659"/>
                  </a:lnTo>
                  <a:lnTo>
                    <a:pt x="219870" y="1906069"/>
                  </a:lnTo>
                  <a:lnTo>
                    <a:pt x="218282" y="1902878"/>
                  </a:lnTo>
                  <a:lnTo>
                    <a:pt x="217091" y="1898889"/>
                  </a:lnTo>
                  <a:lnTo>
                    <a:pt x="216297" y="1895299"/>
                  </a:lnTo>
                  <a:lnTo>
                    <a:pt x="215900" y="1890912"/>
                  </a:lnTo>
                  <a:lnTo>
                    <a:pt x="216297" y="1886923"/>
                  </a:lnTo>
                  <a:lnTo>
                    <a:pt x="217091" y="1882934"/>
                  </a:lnTo>
                  <a:lnTo>
                    <a:pt x="218282" y="1878946"/>
                  </a:lnTo>
                  <a:lnTo>
                    <a:pt x="219870" y="1875356"/>
                  </a:lnTo>
                  <a:lnTo>
                    <a:pt x="222251" y="1871766"/>
                  </a:lnTo>
                  <a:lnTo>
                    <a:pt x="224236" y="1868575"/>
                  </a:lnTo>
                  <a:lnTo>
                    <a:pt x="227015" y="1865783"/>
                  </a:lnTo>
                  <a:lnTo>
                    <a:pt x="230588" y="1862592"/>
                  </a:lnTo>
                  <a:lnTo>
                    <a:pt x="233763" y="1860199"/>
                  </a:lnTo>
                  <a:lnTo>
                    <a:pt x="237733" y="1857806"/>
                  </a:lnTo>
                  <a:lnTo>
                    <a:pt x="241306" y="1855811"/>
                  </a:lnTo>
                  <a:lnTo>
                    <a:pt x="246069" y="1854216"/>
                  </a:lnTo>
                  <a:lnTo>
                    <a:pt x="250436" y="1853019"/>
                  </a:lnTo>
                  <a:lnTo>
                    <a:pt x="254802" y="1851823"/>
                  </a:lnTo>
                  <a:lnTo>
                    <a:pt x="259566" y="1851025"/>
                  </a:lnTo>
                  <a:close/>
                  <a:moveTo>
                    <a:pt x="558571" y="627063"/>
                  </a:moveTo>
                  <a:lnTo>
                    <a:pt x="563363" y="627063"/>
                  </a:lnTo>
                  <a:lnTo>
                    <a:pt x="568555" y="627063"/>
                  </a:lnTo>
                  <a:lnTo>
                    <a:pt x="573348" y="627461"/>
                  </a:lnTo>
                  <a:lnTo>
                    <a:pt x="578140" y="627858"/>
                  </a:lnTo>
                  <a:lnTo>
                    <a:pt x="582932" y="629449"/>
                  </a:lnTo>
                  <a:lnTo>
                    <a:pt x="591719" y="631835"/>
                  </a:lnTo>
                  <a:lnTo>
                    <a:pt x="600505" y="635413"/>
                  </a:lnTo>
                  <a:lnTo>
                    <a:pt x="608892" y="639787"/>
                  </a:lnTo>
                  <a:lnTo>
                    <a:pt x="616879" y="645354"/>
                  </a:lnTo>
                  <a:lnTo>
                    <a:pt x="624068" y="651318"/>
                  </a:lnTo>
                  <a:lnTo>
                    <a:pt x="631256" y="658475"/>
                  </a:lnTo>
                  <a:lnTo>
                    <a:pt x="637247" y="666030"/>
                  </a:lnTo>
                  <a:lnTo>
                    <a:pt x="642439" y="673584"/>
                  </a:lnTo>
                  <a:lnTo>
                    <a:pt x="647631" y="682730"/>
                  </a:lnTo>
                  <a:lnTo>
                    <a:pt x="651624" y="692272"/>
                  </a:lnTo>
                  <a:lnTo>
                    <a:pt x="654420" y="701815"/>
                  </a:lnTo>
                  <a:lnTo>
                    <a:pt x="656816" y="712153"/>
                  </a:lnTo>
                  <a:lnTo>
                    <a:pt x="658414" y="722491"/>
                  </a:lnTo>
                  <a:lnTo>
                    <a:pt x="658813" y="733625"/>
                  </a:lnTo>
                  <a:lnTo>
                    <a:pt x="658414" y="743962"/>
                  </a:lnTo>
                  <a:lnTo>
                    <a:pt x="656816" y="754698"/>
                  </a:lnTo>
                  <a:lnTo>
                    <a:pt x="654420" y="765036"/>
                  </a:lnTo>
                  <a:lnTo>
                    <a:pt x="651624" y="774976"/>
                  </a:lnTo>
                  <a:lnTo>
                    <a:pt x="647631" y="784122"/>
                  </a:lnTo>
                  <a:lnTo>
                    <a:pt x="642439" y="792869"/>
                  </a:lnTo>
                  <a:lnTo>
                    <a:pt x="637247" y="801219"/>
                  </a:lnTo>
                  <a:lnTo>
                    <a:pt x="631256" y="808774"/>
                  </a:lnTo>
                  <a:lnTo>
                    <a:pt x="624068" y="815533"/>
                  </a:lnTo>
                  <a:lnTo>
                    <a:pt x="616879" y="821498"/>
                  </a:lnTo>
                  <a:lnTo>
                    <a:pt x="608892" y="826667"/>
                  </a:lnTo>
                  <a:lnTo>
                    <a:pt x="600505" y="831438"/>
                  </a:lnTo>
                  <a:lnTo>
                    <a:pt x="591719" y="835017"/>
                  </a:lnTo>
                  <a:lnTo>
                    <a:pt x="582932" y="837800"/>
                  </a:lnTo>
                  <a:lnTo>
                    <a:pt x="578140" y="838595"/>
                  </a:lnTo>
                  <a:lnTo>
                    <a:pt x="573348" y="838993"/>
                  </a:lnTo>
                  <a:lnTo>
                    <a:pt x="568555" y="839390"/>
                  </a:lnTo>
                  <a:lnTo>
                    <a:pt x="563363" y="839788"/>
                  </a:lnTo>
                  <a:lnTo>
                    <a:pt x="558571" y="839390"/>
                  </a:lnTo>
                  <a:lnTo>
                    <a:pt x="553778" y="838993"/>
                  </a:lnTo>
                  <a:lnTo>
                    <a:pt x="548986" y="838595"/>
                  </a:lnTo>
                  <a:lnTo>
                    <a:pt x="544593" y="837800"/>
                  </a:lnTo>
                  <a:lnTo>
                    <a:pt x="535407" y="835017"/>
                  </a:lnTo>
                  <a:lnTo>
                    <a:pt x="526621" y="831438"/>
                  </a:lnTo>
                  <a:lnTo>
                    <a:pt x="518234" y="826667"/>
                  </a:lnTo>
                  <a:lnTo>
                    <a:pt x="510646" y="821498"/>
                  </a:lnTo>
                  <a:lnTo>
                    <a:pt x="503058" y="815533"/>
                  </a:lnTo>
                  <a:lnTo>
                    <a:pt x="496269" y="808774"/>
                  </a:lnTo>
                  <a:lnTo>
                    <a:pt x="492126" y="803549"/>
                  </a:lnTo>
                  <a:lnTo>
                    <a:pt x="492126" y="1749822"/>
                  </a:lnTo>
                  <a:lnTo>
                    <a:pt x="491728" y="1754982"/>
                  </a:lnTo>
                  <a:lnTo>
                    <a:pt x="491331" y="1760141"/>
                  </a:lnTo>
                  <a:lnTo>
                    <a:pt x="490138" y="1764904"/>
                  </a:lnTo>
                  <a:lnTo>
                    <a:pt x="488548" y="1769666"/>
                  </a:lnTo>
                  <a:lnTo>
                    <a:pt x="486957" y="1774825"/>
                  </a:lnTo>
                  <a:lnTo>
                    <a:pt x="484174" y="1778794"/>
                  </a:lnTo>
                  <a:lnTo>
                    <a:pt x="482186" y="1783160"/>
                  </a:lnTo>
                  <a:lnTo>
                    <a:pt x="479006" y="1786732"/>
                  </a:lnTo>
                  <a:lnTo>
                    <a:pt x="475825" y="1789907"/>
                  </a:lnTo>
                  <a:lnTo>
                    <a:pt x="472246" y="1793082"/>
                  </a:lnTo>
                  <a:lnTo>
                    <a:pt x="468271" y="1795860"/>
                  </a:lnTo>
                  <a:lnTo>
                    <a:pt x="464295" y="1797844"/>
                  </a:lnTo>
                  <a:lnTo>
                    <a:pt x="460716" y="1799828"/>
                  </a:lnTo>
                  <a:lnTo>
                    <a:pt x="455945" y="1801019"/>
                  </a:lnTo>
                  <a:lnTo>
                    <a:pt x="451572" y="1801416"/>
                  </a:lnTo>
                  <a:lnTo>
                    <a:pt x="446801" y="1801813"/>
                  </a:lnTo>
                  <a:lnTo>
                    <a:pt x="316391" y="1801813"/>
                  </a:lnTo>
                  <a:lnTo>
                    <a:pt x="312017" y="1801416"/>
                  </a:lnTo>
                  <a:lnTo>
                    <a:pt x="307644" y="1801019"/>
                  </a:lnTo>
                  <a:lnTo>
                    <a:pt x="303270" y="1799828"/>
                  </a:lnTo>
                  <a:lnTo>
                    <a:pt x="298499" y="1797844"/>
                  </a:lnTo>
                  <a:lnTo>
                    <a:pt x="294921" y="1795860"/>
                  </a:lnTo>
                  <a:lnTo>
                    <a:pt x="291343" y="1793082"/>
                  </a:lnTo>
                  <a:lnTo>
                    <a:pt x="287764" y="1789907"/>
                  </a:lnTo>
                  <a:lnTo>
                    <a:pt x="284584" y="1786732"/>
                  </a:lnTo>
                  <a:lnTo>
                    <a:pt x="281403" y="1783160"/>
                  </a:lnTo>
                  <a:lnTo>
                    <a:pt x="279017" y="1778794"/>
                  </a:lnTo>
                  <a:lnTo>
                    <a:pt x="276632" y="1774825"/>
                  </a:lnTo>
                  <a:lnTo>
                    <a:pt x="275041" y="1769666"/>
                  </a:lnTo>
                  <a:lnTo>
                    <a:pt x="273053" y="1764904"/>
                  </a:lnTo>
                  <a:lnTo>
                    <a:pt x="272258" y="1760141"/>
                  </a:lnTo>
                  <a:lnTo>
                    <a:pt x="271463" y="1754982"/>
                  </a:lnTo>
                  <a:lnTo>
                    <a:pt x="271463" y="1749822"/>
                  </a:lnTo>
                  <a:lnTo>
                    <a:pt x="271463" y="803989"/>
                  </a:lnTo>
                  <a:lnTo>
                    <a:pt x="267660" y="808774"/>
                  </a:lnTo>
                  <a:lnTo>
                    <a:pt x="260857" y="815533"/>
                  </a:lnTo>
                  <a:lnTo>
                    <a:pt x="253253" y="821498"/>
                  </a:lnTo>
                  <a:lnTo>
                    <a:pt x="245249" y="826667"/>
                  </a:lnTo>
                  <a:lnTo>
                    <a:pt x="237645" y="831438"/>
                  </a:lnTo>
                  <a:lnTo>
                    <a:pt x="228440" y="835017"/>
                  </a:lnTo>
                  <a:lnTo>
                    <a:pt x="219235" y="837800"/>
                  </a:lnTo>
                  <a:lnTo>
                    <a:pt x="214433" y="838595"/>
                  </a:lnTo>
                  <a:lnTo>
                    <a:pt x="210030" y="838993"/>
                  </a:lnTo>
                  <a:lnTo>
                    <a:pt x="205228" y="839390"/>
                  </a:lnTo>
                  <a:lnTo>
                    <a:pt x="200425" y="839788"/>
                  </a:lnTo>
                  <a:lnTo>
                    <a:pt x="195222" y="839390"/>
                  </a:lnTo>
                  <a:lnTo>
                    <a:pt x="190420" y="838993"/>
                  </a:lnTo>
                  <a:lnTo>
                    <a:pt x="185617" y="838595"/>
                  </a:lnTo>
                  <a:lnTo>
                    <a:pt x="180815" y="837800"/>
                  </a:lnTo>
                  <a:lnTo>
                    <a:pt x="171610" y="835017"/>
                  </a:lnTo>
                  <a:lnTo>
                    <a:pt x="163206" y="831438"/>
                  </a:lnTo>
                  <a:lnTo>
                    <a:pt x="154801" y="826667"/>
                  </a:lnTo>
                  <a:lnTo>
                    <a:pt x="146797" y="821498"/>
                  </a:lnTo>
                  <a:lnTo>
                    <a:pt x="139193" y="815533"/>
                  </a:lnTo>
                  <a:lnTo>
                    <a:pt x="132389" y="808774"/>
                  </a:lnTo>
                  <a:lnTo>
                    <a:pt x="126386" y="801219"/>
                  </a:lnTo>
                  <a:lnTo>
                    <a:pt x="121184" y="792869"/>
                  </a:lnTo>
                  <a:lnTo>
                    <a:pt x="115981" y="784122"/>
                  </a:lnTo>
                  <a:lnTo>
                    <a:pt x="112379" y="774976"/>
                  </a:lnTo>
                  <a:lnTo>
                    <a:pt x="109177" y="765036"/>
                  </a:lnTo>
                  <a:lnTo>
                    <a:pt x="106376" y="754698"/>
                  </a:lnTo>
                  <a:lnTo>
                    <a:pt x="105175" y="743962"/>
                  </a:lnTo>
                  <a:lnTo>
                    <a:pt x="104775" y="733625"/>
                  </a:lnTo>
                  <a:lnTo>
                    <a:pt x="105175" y="722491"/>
                  </a:lnTo>
                  <a:lnTo>
                    <a:pt x="106376" y="712153"/>
                  </a:lnTo>
                  <a:lnTo>
                    <a:pt x="109177" y="701815"/>
                  </a:lnTo>
                  <a:lnTo>
                    <a:pt x="112379" y="692273"/>
                  </a:lnTo>
                  <a:lnTo>
                    <a:pt x="115981" y="682730"/>
                  </a:lnTo>
                  <a:lnTo>
                    <a:pt x="121184" y="673585"/>
                  </a:lnTo>
                  <a:lnTo>
                    <a:pt x="126386" y="666030"/>
                  </a:lnTo>
                  <a:lnTo>
                    <a:pt x="132389" y="658475"/>
                  </a:lnTo>
                  <a:lnTo>
                    <a:pt x="139193" y="651318"/>
                  </a:lnTo>
                  <a:lnTo>
                    <a:pt x="146797" y="645354"/>
                  </a:lnTo>
                  <a:lnTo>
                    <a:pt x="154801" y="639787"/>
                  </a:lnTo>
                  <a:lnTo>
                    <a:pt x="163206" y="635413"/>
                  </a:lnTo>
                  <a:lnTo>
                    <a:pt x="171610" y="631835"/>
                  </a:lnTo>
                  <a:lnTo>
                    <a:pt x="180815" y="629449"/>
                  </a:lnTo>
                  <a:lnTo>
                    <a:pt x="185617" y="627859"/>
                  </a:lnTo>
                  <a:lnTo>
                    <a:pt x="190420" y="627461"/>
                  </a:lnTo>
                  <a:lnTo>
                    <a:pt x="195222" y="627063"/>
                  </a:lnTo>
                  <a:lnTo>
                    <a:pt x="197222" y="627063"/>
                  </a:lnTo>
                  <a:lnTo>
                    <a:pt x="200394" y="627063"/>
                  </a:lnTo>
                  <a:lnTo>
                    <a:pt x="200425" y="627063"/>
                  </a:lnTo>
                  <a:lnTo>
                    <a:pt x="205228" y="627063"/>
                  </a:lnTo>
                  <a:lnTo>
                    <a:pt x="558570" y="627063"/>
                  </a:lnTo>
                  <a:lnTo>
                    <a:pt x="558571" y="627063"/>
                  </a:lnTo>
                  <a:close/>
                  <a:moveTo>
                    <a:pt x="922944" y="627063"/>
                  </a:moveTo>
                  <a:lnTo>
                    <a:pt x="927696" y="627063"/>
                  </a:lnTo>
                  <a:lnTo>
                    <a:pt x="932449" y="627063"/>
                  </a:lnTo>
                  <a:lnTo>
                    <a:pt x="932450" y="627063"/>
                  </a:lnTo>
                  <a:lnTo>
                    <a:pt x="1286688" y="627063"/>
                  </a:lnTo>
                  <a:lnTo>
                    <a:pt x="1286689" y="627063"/>
                  </a:lnTo>
                  <a:lnTo>
                    <a:pt x="1291432" y="627063"/>
                  </a:lnTo>
                  <a:lnTo>
                    <a:pt x="1296174" y="627063"/>
                  </a:lnTo>
                  <a:lnTo>
                    <a:pt x="1300917" y="627461"/>
                  </a:lnTo>
                  <a:lnTo>
                    <a:pt x="1306054" y="627858"/>
                  </a:lnTo>
                  <a:lnTo>
                    <a:pt x="1310402" y="629449"/>
                  </a:lnTo>
                  <a:lnTo>
                    <a:pt x="1319492" y="631835"/>
                  </a:lnTo>
                  <a:lnTo>
                    <a:pt x="1328187" y="635413"/>
                  </a:lnTo>
                  <a:lnTo>
                    <a:pt x="1336486" y="639787"/>
                  </a:lnTo>
                  <a:lnTo>
                    <a:pt x="1343995" y="645353"/>
                  </a:lnTo>
                  <a:lnTo>
                    <a:pt x="1351504" y="651318"/>
                  </a:lnTo>
                  <a:lnTo>
                    <a:pt x="1357828" y="658475"/>
                  </a:lnTo>
                  <a:lnTo>
                    <a:pt x="1364151" y="666030"/>
                  </a:lnTo>
                  <a:lnTo>
                    <a:pt x="1369684" y="673584"/>
                  </a:lnTo>
                  <a:lnTo>
                    <a:pt x="1374427" y="682729"/>
                  </a:lnTo>
                  <a:lnTo>
                    <a:pt x="1378379" y="692272"/>
                  </a:lnTo>
                  <a:lnTo>
                    <a:pt x="1381541" y="701815"/>
                  </a:lnTo>
                  <a:lnTo>
                    <a:pt x="1383912" y="712153"/>
                  </a:lnTo>
                  <a:lnTo>
                    <a:pt x="1385493" y="722491"/>
                  </a:lnTo>
                  <a:lnTo>
                    <a:pt x="1385888" y="733624"/>
                  </a:lnTo>
                  <a:lnTo>
                    <a:pt x="1385493" y="743962"/>
                  </a:lnTo>
                  <a:lnTo>
                    <a:pt x="1383912" y="754698"/>
                  </a:lnTo>
                  <a:lnTo>
                    <a:pt x="1381541" y="765036"/>
                  </a:lnTo>
                  <a:lnTo>
                    <a:pt x="1378379" y="774976"/>
                  </a:lnTo>
                  <a:lnTo>
                    <a:pt x="1374427" y="784122"/>
                  </a:lnTo>
                  <a:lnTo>
                    <a:pt x="1369684" y="792869"/>
                  </a:lnTo>
                  <a:lnTo>
                    <a:pt x="1364151" y="801219"/>
                  </a:lnTo>
                  <a:lnTo>
                    <a:pt x="1357828" y="808774"/>
                  </a:lnTo>
                  <a:lnTo>
                    <a:pt x="1351504" y="815533"/>
                  </a:lnTo>
                  <a:lnTo>
                    <a:pt x="1343995" y="821498"/>
                  </a:lnTo>
                  <a:lnTo>
                    <a:pt x="1336486" y="826667"/>
                  </a:lnTo>
                  <a:lnTo>
                    <a:pt x="1328187" y="831438"/>
                  </a:lnTo>
                  <a:lnTo>
                    <a:pt x="1319492" y="835017"/>
                  </a:lnTo>
                  <a:lnTo>
                    <a:pt x="1310402" y="837800"/>
                  </a:lnTo>
                  <a:lnTo>
                    <a:pt x="1306054" y="838595"/>
                  </a:lnTo>
                  <a:lnTo>
                    <a:pt x="1300917" y="838993"/>
                  </a:lnTo>
                  <a:lnTo>
                    <a:pt x="1296174" y="839390"/>
                  </a:lnTo>
                  <a:lnTo>
                    <a:pt x="1291432" y="839788"/>
                  </a:lnTo>
                  <a:lnTo>
                    <a:pt x="1286689" y="839390"/>
                  </a:lnTo>
                  <a:lnTo>
                    <a:pt x="1281946" y="838993"/>
                  </a:lnTo>
                  <a:lnTo>
                    <a:pt x="1277204" y="838595"/>
                  </a:lnTo>
                  <a:lnTo>
                    <a:pt x="1272066" y="837800"/>
                  </a:lnTo>
                  <a:lnTo>
                    <a:pt x="1263371" y="835017"/>
                  </a:lnTo>
                  <a:lnTo>
                    <a:pt x="1254676" y="831438"/>
                  </a:lnTo>
                  <a:lnTo>
                    <a:pt x="1246377" y="826667"/>
                  </a:lnTo>
                  <a:lnTo>
                    <a:pt x="1238473" y="821498"/>
                  </a:lnTo>
                  <a:lnTo>
                    <a:pt x="1231754" y="815533"/>
                  </a:lnTo>
                  <a:lnTo>
                    <a:pt x="1224640" y="808774"/>
                  </a:lnTo>
                  <a:lnTo>
                    <a:pt x="1219201" y="802275"/>
                  </a:lnTo>
                  <a:lnTo>
                    <a:pt x="1219201" y="1749822"/>
                  </a:lnTo>
                  <a:lnTo>
                    <a:pt x="1218804" y="1754982"/>
                  </a:lnTo>
                  <a:lnTo>
                    <a:pt x="1218407" y="1760141"/>
                  </a:lnTo>
                  <a:lnTo>
                    <a:pt x="1216820" y="1764904"/>
                  </a:lnTo>
                  <a:lnTo>
                    <a:pt x="1215629" y="1769666"/>
                  </a:lnTo>
                  <a:lnTo>
                    <a:pt x="1213248" y="1774825"/>
                  </a:lnTo>
                  <a:lnTo>
                    <a:pt x="1211263" y="1778794"/>
                  </a:lnTo>
                  <a:lnTo>
                    <a:pt x="1208485" y="1783160"/>
                  </a:lnTo>
                  <a:lnTo>
                    <a:pt x="1206104" y="1786732"/>
                  </a:lnTo>
                  <a:lnTo>
                    <a:pt x="1202532" y="1789907"/>
                  </a:lnTo>
                  <a:lnTo>
                    <a:pt x="1198960" y="1793082"/>
                  </a:lnTo>
                  <a:lnTo>
                    <a:pt x="1195388" y="1795860"/>
                  </a:lnTo>
                  <a:lnTo>
                    <a:pt x="1191420" y="1797844"/>
                  </a:lnTo>
                  <a:lnTo>
                    <a:pt x="1187451" y="1799828"/>
                  </a:lnTo>
                  <a:lnTo>
                    <a:pt x="1183085" y="1801019"/>
                  </a:lnTo>
                  <a:lnTo>
                    <a:pt x="1178720" y="1801416"/>
                  </a:lnTo>
                  <a:lnTo>
                    <a:pt x="1173957" y="1801813"/>
                  </a:lnTo>
                  <a:lnTo>
                    <a:pt x="1043385" y="1801813"/>
                  </a:lnTo>
                  <a:lnTo>
                    <a:pt x="1038622" y="1801416"/>
                  </a:lnTo>
                  <a:lnTo>
                    <a:pt x="1034257" y="1801019"/>
                  </a:lnTo>
                  <a:lnTo>
                    <a:pt x="1030288" y="1799828"/>
                  </a:lnTo>
                  <a:lnTo>
                    <a:pt x="1025922" y="1797844"/>
                  </a:lnTo>
                  <a:lnTo>
                    <a:pt x="1021954" y="1795860"/>
                  </a:lnTo>
                  <a:lnTo>
                    <a:pt x="1018382" y="1793082"/>
                  </a:lnTo>
                  <a:lnTo>
                    <a:pt x="1015207" y="1789907"/>
                  </a:lnTo>
                  <a:lnTo>
                    <a:pt x="1012032" y="1786732"/>
                  </a:lnTo>
                  <a:lnTo>
                    <a:pt x="1008857" y="1783160"/>
                  </a:lnTo>
                  <a:lnTo>
                    <a:pt x="1006079" y="1778794"/>
                  </a:lnTo>
                  <a:lnTo>
                    <a:pt x="1004094" y="1774825"/>
                  </a:lnTo>
                  <a:lnTo>
                    <a:pt x="1002110" y="1769666"/>
                  </a:lnTo>
                  <a:lnTo>
                    <a:pt x="1000522" y="1764904"/>
                  </a:lnTo>
                  <a:lnTo>
                    <a:pt x="999729" y="1760141"/>
                  </a:lnTo>
                  <a:lnTo>
                    <a:pt x="998935" y="1754982"/>
                  </a:lnTo>
                  <a:lnTo>
                    <a:pt x="998538" y="1749822"/>
                  </a:lnTo>
                  <a:lnTo>
                    <a:pt x="998538" y="804112"/>
                  </a:lnTo>
                  <a:lnTo>
                    <a:pt x="994628" y="808774"/>
                  </a:lnTo>
                  <a:lnTo>
                    <a:pt x="987895" y="815533"/>
                  </a:lnTo>
                  <a:lnTo>
                    <a:pt x="980766" y="821498"/>
                  </a:lnTo>
                  <a:lnTo>
                    <a:pt x="972846" y="826667"/>
                  </a:lnTo>
                  <a:lnTo>
                    <a:pt x="964529" y="831438"/>
                  </a:lnTo>
                  <a:lnTo>
                    <a:pt x="955816" y="835017"/>
                  </a:lnTo>
                  <a:lnTo>
                    <a:pt x="947103" y="837800"/>
                  </a:lnTo>
                  <a:lnTo>
                    <a:pt x="942350" y="838595"/>
                  </a:lnTo>
                  <a:lnTo>
                    <a:pt x="937598" y="838993"/>
                  </a:lnTo>
                  <a:lnTo>
                    <a:pt x="932449" y="839390"/>
                  </a:lnTo>
                  <a:lnTo>
                    <a:pt x="927696" y="839788"/>
                  </a:lnTo>
                  <a:lnTo>
                    <a:pt x="922944" y="839390"/>
                  </a:lnTo>
                  <a:lnTo>
                    <a:pt x="918191" y="838993"/>
                  </a:lnTo>
                  <a:lnTo>
                    <a:pt x="913439" y="838595"/>
                  </a:lnTo>
                  <a:lnTo>
                    <a:pt x="909082" y="837800"/>
                  </a:lnTo>
                  <a:lnTo>
                    <a:pt x="899577" y="835017"/>
                  </a:lnTo>
                  <a:lnTo>
                    <a:pt x="890864" y="831438"/>
                  </a:lnTo>
                  <a:lnTo>
                    <a:pt x="882547" y="826667"/>
                  </a:lnTo>
                  <a:lnTo>
                    <a:pt x="875419" y="821498"/>
                  </a:lnTo>
                  <a:lnTo>
                    <a:pt x="867894" y="815533"/>
                  </a:lnTo>
                  <a:lnTo>
                    <a:pt x="861161" y="808774"/>
                  </a:lnTo>
                  <a:lnTo>
                    <a:pt x="855220" y="801219"/>
                  </a:lnTo>
                  <a:lnTo>
                    <a:pt x="849280" y="792869"/>
                  </a:lnTo>
                  <a:lnTo>
                    <a:pt x="844923" y="784122"/>
                  </a:lnTo>
                  <a:lnTo>
                    <a:pt x="840567" y="774976"/>
                  </a:lnTo>
                  <a:lnTo>
                    <a:pt x="837398" y="765036"/>
                  </a:lnTo>
                  <a:lnTo>
                    <a:pt x="835418" y="754698"/>
                  </a:lnTo>
                  <a:lnTo>
                    <a:pt x="834230" y="743962"/>
                  </a:lnTo>
                  <a:lnTo>
                    <a:pt x="833438" y="733625"/>
                  </a:lnTo>
                  <a:lnTo>
                    <a:pt x="834230" y="722491"/>
                  </a:lnTo>
                  <a:lnTo>
                    <a:pt x="835418" y="712153"/>
                  </a:lnTo>
                  <a:lnTo>
                    <a:pt x="837398" y="701815"/>
                  </a:lnTo>
                  <a:lnTo>
                    <a:pt x="840567" y="692272"/>
                  </a:lnTo>
                  <a:lnTo>
                    <a:pt x="844923" y="682729"/>
                  </a:lnTo>
                  <a:lnTo>
                    <a:pt x="849280" y="673584"/>
                  </a:lnTo>
                  <a:lnTo>
                    <a:pt x="855220" y="666030"/>
                  </a:lnTo>
                  <a:lnTo>
                    <a:pt x="861161" y="658475"/>
                  </a:lnTo>
                  <a:lnTo>
                    <a:pt x="867894" y="651318"/>
                  </a:lnTo>
                  <a:lnTo>
                    <a:pt x="875419" y="645354"/>
                  </a:lnTo>
                  <a:lnTo>
                    <a:pt x="882547" y="639787"/>
                  </a:lnTo>
                  <a:lnTo>
                    <a:pt x="890864" y="635413"/>
                  </a:lnTo>
                  <a:lnTo>
                    <a:pt x="899577" y="631835"/>
                  </a:lnTo>
                  <a:lnTo>
                    <a:pt x="909082" y="629449"/>
                  </a:lnTo>
                  <a:lnTo>
                    <a:pt x="913439" y="627858"/>
                  </a:lnTo>
                  <a:lnTo>
                    <a:pt x="918191" y="627461"/>
                  </a:lnTo>
                  <a:lnTo>
                    <a:pt x="922944" y="627063"/>
                  </a:lnTo>
                  <a:close/>
                  <a:moveTo>
                    <a:pt x="1650227" y="627063"/>
                  </a:moveTo>
                  <a:lnTo>
                    <a:pt x="1654970" y="627063"/>
                  </a:lnTo>
                  <a:lnTo>
                    <a:pt x="1659712" y="627063"/>
                  </a:lnTo>
                  <a:lnTo>
                    <a:pt x="1659713" y="627063"/>
                  </a:lnTo>
                  <a:lnTo>
                    <a:pt x="2013555" y="627063"/>
                  </a:lnTo>
                  <a:lnTo>
                    <a:pt x="2013556" y="627063"/>
                  </a:lnTo>
                  <a:lnTo>
                    <a:pt x="2018705" y="627063"/>
                  </a:lnTo>
                  <a:lnTo>
                    <a:pt x="2023457" y="627063"/>
                  </a:lnTo>
                  <a:lnTo>
                    <a:pt x="2028210" y="627461"/>
                  </a:lnTo>
                  <a:lnTo>
                    <a:pt x="2032566" y="627858"/>
                  </a:lnTo>
                  <a:lnTo>
                    <a:pt x="2037319" y="629449"/>
                  </a:lnTo>
                  <a:lnTo>
                    <a:pt x="2046824" y="631834"/>
                  </a:lnTo>
                  <a:lnTo>
                    <a:pt x="2055141" y="635413"/>
                  </a:lnTo>
                  <a:lnTo>
                    <a:pt x="2063458" y="639787"/>
                  </a:lnTo>
                  <a:lnTo>
                    <a:pt x="2071378" y="645353"/>
                  </a:lnTo>
                  <a:lnTo>
                    <a:pt x="2078507" y="651318"/>
                  </a:lnTo>
                  <a:lnTo>
                    <a:pt x="2085240" y="658475"/>
                  </a:lnTo>
                  <a:lnTo>
                    <a:pt x="2091181" y="666029"/>
                  </a:lnTo>
                  <a:lnTo>
                    <a:pt x="2096725" y="673584"/>
                  </a:lnTo>
                  <a:lnTo>
                    <a:pt x="2101478" y="682729"/>
                  </a:lnTo>
                  <a:lnTo>
                    <a:pt x="2105438" y="692272"/>
                  </a:lnTo>
                  <a:lnTo>
                    <a:pt x="2109003" y="701815"/>
                  </a:lnTo>
                  <a:lnTo>
                    <a:pt x="2110983" y="712153"/>
                  </a:lnTo>
                  <a:lnTo>
                    <a:pt x="2112567" y="722491"/>
                  </a:lnTo>
                  <a:lnTo>
                    <a:pt x="2112963" y="733624"/>
                  </a:lnTo>
                  <a:lnTo>
                    <a:pt x="2112567" y="743962"/>
                  </a:lnTo>
                  <a:lnTo>
                    <a:pt x="2110983" y="754698"/>
                  </a:lnTo>
                  <a:lnTo>
                    <a:pt x="2109003" y="765036"/>
                  </a:lnTo>
                  <a:lnTo>
                    <a:pt x="2105438" y="774976"/>
                  </a:lnTo>
                  <a:lnTo>
                    <a:pt x="2101478" y="784122"/>
                  </a:lnTo>
                  <a:lnTo>
                    <a:pt x="2096725" y="792869"/>
                  </a:lnTo>
                  <a:lnTo>
                    <a:pt x="2091181" y="801219"/>
                  </a:lnTo>
                  <a:lnTo>
                    <a:pt x="2085240" y="808774"/>
                  </a:lnTo>
                  <a:lnTo>
                    <a:pt x="2078507" y="815533"/>
                  </a:lnTo>
                  <a:lnTo>
                    <a:pt x="2071378" y="821498"/>
                  </a:lnTo>
                  <a:lnTo>
                    <a:pt x="2063458" y="826667"/>
                  </a:lnTo>
                  <a:lnTo>
                    <a:pt x="2055141" y="831438"/>
                  </a:lnTo>
                  <a:lnTo>
                    <a:pt x="2046824" y="835017"/>
                  </a:lnTo>
                  <a:lnTo>
                    <a:pt x="2037319" y="837800"/>
                  </a:lnTo>
                  <a:lnTo>
                    <a:pt x="2032566" y="838595"/>
                  </a:lnTo>
                  <a:lnTo>
                    <a:pt x="2028210" y="838993"/>
                  </a:lnTo>
                  <a:lnTo>
                    <a:pt x="2023457" y="839390"/>
                  </a:lnTo>
                  <a:lnTo>
                    <a:pt x="2018705" y="839788"/>
                  </a:lnTo>
                  <a:lnTo>
                    <a:pt x="2013556" y="839390"/>
                  </a:lnTo>
                  <a:lnTo>
                    <a:pt x="2008407" y="838993"/>
                  </a:lnTo>
                  <a:lnTo>
                    <a:pt x="2004051" y="838595"/>
                  </a:lnTo>
                  <a:lnTo>
                    <a:pt x="1999298" y="837800"/>
                  </a:lnTo>
                  <a:lnTo>
                    <a:pt x="1990189" y="835017"/>
                  </a:lnTo>
                  <a:lnTo>
                    <a:pt x="1981872" y="831438"/>
                  </a:lnTo>
                  <a:lnTo>
                    <a:pt x="1973556" y="826667"/>
                  </a:lnTo>
                  <a:lnTo>
                    <a:pt x="1965635" y="821498"/>
                  </a:lnTo>
                  <a:lnTo>
                    <a:pt x="1958110" y="815533"/>
                  </a:lnTo>
                  <a:lnTo>
                    <a:pt x="1951773" y="808774"/>
                  </a:lnTo>
                  <a:lnTo>
                    <a:pt x="1946276" y="802221"/>
                  </a:lnTo>
                  <a:lnTo>
                    <a:pt x="1946276" y="1749822"/>
                  </a:lnTo>
                  <a:lnTo>
                    <a:pt x="1946276" y="1754982"/>
                  </a:lnTo>
                  <a:lnTo>
                    <a:pt x="1945481" y="1760141"/>
                  </a:lnTo>
                  <a:lnTo>
                    <a:pt x="1944686" y="1764904"/>
                  </a:lnTo>
                  <a:lnTo>
                    <a:pt x="1943095" y="1769666"/>
                  </a:lnTo>
                  <a:lnTo>
                    <a:pt x="1941107" y="1774825"/>
                  </a:lnTo>
                  <a:lnTo>
                    <a:pt x="1939119" y="1778794"/>
                  </a:lnTo>
                  <a:lnTo>
                    <a:pt x="1936336" y="1783160"/>
                  </a:lnTo>
                  <a:lnTo>
                    <a:pt x="1933156" y="1786732"/>
                  </a:lnTo>
                  <a:lnTo>
                    <a:pt x="1930372" y="1789907"/>
                  </a:lnTo>
                  <a:lnTo>
                    <a:pt x="1926794" y="1793082"/>
                  </a:lnTo>
                  <a:lnTo>
                    <a:pt x="1923216" y="1795860"/>
                  </a:lnTo>
                  <a:lnTo>
                    <a:pt x="1919240" y="1797844"/>
                  </a:lnTo>
                  <a:lnTo>
                    <a:pt x="1914866" y="1799828"/>
                  </a:lnTo>
                  <a:lnTo>
                    <a:pt x="1910493" y="1801019"/>
                  </a:lnTo>
                  <a:lnTo>
                    <a:pt x="1906119" y="1801416"/>
                  </a:lnTo>
                  <a:lnTo>
                    <a:pt x="1901746" y="1801813"/>
                  </a:lnTo>
                  <a:lnTo>
                    <a:pt x="1770541" y="1801813"/>
                  </a:lnTo>
                  <a:lnTo>
                    <a:pt x="1766167" y="1801416"/>
                  </a:lnTo>
                  <a:lnTo>
                    <a:pt x="1761794" y="1801019"/>
                  </a:lnTo>
                  <a:lnTo>
                    <a:pt x="1757420" y="1799828"/>
                  </a:lnTo>
                  <a:lnTo>
                    <a:pt x="1753444" y="1797844"/>
                  </a:lnTo>
                  <a:lnTo>
                    <a:pt x="1749468" y="1795860"/>
                  </a:lnTo>
                  <a:lnTo>
                    <a:pt x="1745493" y="1793082"/>
                  </a:lnTo>
                  <a:lnTo>
                    <a:pt x="1741914" y="1789907"/>
                  </a:lnTo>
                  <a:lnTo>
                    <a:pt x="1738734" y="1786732"/>
                  </a:lnTo>
                  <a:lnTo>
                    <a:pt x="1735950" y="1783160"/>
                  </a:lnTo>
                  <a:lnTo>
                    <a:pt x="1733565" y="1778794"/>
                  </a:lnTo>
                  <a:lnTo>
                    <a:pt x="1731179" y="1774825"/>
                  </a:lnTo>
                  <a:lnTo>
                    <a:pt x="1729191" y="1769666"/>
                  </a:lnTo>
                  <a:lnTo>
                    <a:pt x="1727999" y="1764904"/>
                  </a:lnTo>
                  <a:lnTo>
                    <a:pt x="1726408" y="1760141"/>
                  </a:lnTo>
                  <a:lnTo>
                    <a:pt x="1726011" y="1754982"/>
                  </a:lnTo>
                  <a:lnTo>
                    <a:pt x="1725613" y="1749822"/>
                  </a:lnTo>
                  <a:lnTo>
                    <a:pt x="1725613" y="803700"/>
                  </a:lnTo>
                  <a:lnTo>
                    <a:pt x="1721366" y="808774"/>
                  </a:lnTo>
                  <a:lnTo>
                    <a:pt x="1714647" y="815533"/>
                  </a:lnTo>
                  <a:lnTo>
                    <a:pt x="1707928" y="821498"/>
                  </a:lnTo>
                  <a:lnTo>
                    <a:pt x="1700024" y="826667"/>
                  </a:lnTo>
                  <a:lnTo>
                    <a:pt x="1691725" y="831438"/>
                  </a:lnTo>
                  <a:lnTo>
                    <a:pt x="1683030" y="835017"/>
                  </a:lnTo>
                  <a:lnTo>
                    <a:pt x="1673940" y="837800"/>
                  </a:lnTo>
                  <a:lnTo>
                    <a:pt x="1669197" y="838595"/>
                  </a:lnTo>
                  <a:lnTo>
                    <a:pt x="1664455" y="838993"/>
                  </a:lnTo>
                  <a:lnTo>
                    <a:pt x="1659712" y="839390"/>
                  </a:lnTo>
                  <a:lnTo>
                    <a:pt x="1654970" y="839788"/>
                  </a:lnTo>
                  <a:lnTo>
                    <a:pt x="1650227" y="839390"/>
                  </a:lnTo>
                  <a:lnTo>
                    <a:pt x="1645484" y="838993"/>
                  </a:lnTo>
                  <a:lnTo>
                    <a:pt x="1640347" y="838595"/>
                  </a:lnTo>
                  <a:lnTo>
                    <a:pt x="1635604" y="837800"/>
                  </a:lnTo>
                  <a:lnTo>
                    <a:pt x="1626909" y="835017"/>
                  </a:lnTo>
                  <a:lnTo>
                    <a:pt x="1618214" y="831438"/>
                  </a:lnTo>
                  <a:lnTo>
                    <a:pt x="1609915" y="826667"/>
                  </a:lnTo>
                  <a:lnTo>
                    <a:pt x="1602011" y="821498"/>
                  </a:lnTo>
                  <a:lnTo>
                    <a:pt x="1594897" y="815533"/>
                  </a:lnTo>
                  <a:lnTo>
                    <a:pt x="1588178" y="808774"/>
                  </a:lnTo>
                  <a:lnTo>
                    <a:pt x="1581855" y="801219"/>
                  </a:lnTo>
                  <a:lnTo>
                    <a:pt x="1576717" y="792869"/>
                  </a:lnTo>
                  <a:lnTo>
                    <a:pt x="1571974" y="784122"/>
                  </a:lnTo>
                  <a:lnTo>
                    <a:pt x="1568022" y="774976"/>
                  </a:lnTo>
                  <a:lnTo>
                    <a:pt x="1564860" y="765036"/>
                  </a:lnTo>
                  <a:lnTo>
                    <a:pt x="1562094" y="754698"/>
                  </a:lnTo>
                  <a:lnTo>
                    <a:pt x="1560908" y="743962"/>
                  </a:lnTo>
                  <a:lnTo>
                    <a:pt x="1560513" y="733624"/>
                  </a:lnTo>
                  <a:lnTo>
                    <a:pt x="1560908" y="722491"/>
                  </a:lnTo>
                  <a:lnTo>
                    <a:pt x="1562094" y="712153"/>
                  </a:lnTo>
                  <a:lnTo>
                    <a:pt x="1564860" y="701815"/>
                  </a:lnTo>
                  <a:lnTo>
                    <a:pt x="1568022" y="692272"/>
                  </a:lnTo>
                  <a:lnTo>
                    <a:pt x="1571974" y="682729"/>
                  </a:lnTo>
                  <a:lnTo>
                    <a:pt x="1576717" y="673584"/>
                  </a:lnTo>
                  <a:lnTo>
                    <a:pt x="1581855" y="666029"/>
                  </a:lnTo>
                  <a:lnTo>
                    <a:pt x="1588178" y="658475"/>
                  </a:lnTo>
                  <a:lnTo>
                    <a:pt x="1594897" y="651318"/>
                  </a:lnTo>
                  <a:lnTo>
                    <a:pt x="1602011" y="645353"/>
                  </a:lnTo>
                  <a:lnTo>
                    <a:pt x="1609915" y="639787"/>
                  </a:lnTo>
                  <a:lnTo>
                    <a:pt x="1618214" y="635413"/>
                  </a:lnTo>
                  <a:lnTo>
                    <a:pt x="1626909" y="631834"/>
                  </a:lnTo>
                  <a:lnTo>
                    <a:pt x="1635604" y="629449"/>
                  </a:lnTo>
                  <a:lnTo>
                    <a:pt x="1640347" y="627858"/>
                  </a:lnTo>
                  <a:lnTo>
                    <a:pt x="1645484" y="627461"/>
                  </a:lnTo>
                  <a:lnTo>
                    <a:pt x="1650227" y="627063"/>
                  </a:lnTo>
                  <a:close/>
                  <a:moveTo>
                    <a:pt x="1109068" y="0"/>
                  </a:moveTo>
                  <a:lnTo>
                    <a:pt x="1663204" y="293093"/>
                  </a:lnTo>
                  <a:lnTo>
                    <a:pt x="2217738" y="585788"/>
                  </a:lnTo>
                  <a:lnTo>
                    <a:pt x="1109068" y="585788"/>
                  </a:lnTo>
                  <a:lnTo>
                    <a:pt x="0" y="585788"/>
                  </a:lnTo>
                  <a:lnTo>
                    <a:pt x="554534" y="293093"/>
                  </a:lnTo>
                  <a:lnTo>
                    <a:pt x="110906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35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5" name="圆角矩形 57">
              <a:extLst>
                <a:ext uri="{FF2B5EF4-FFF2-40B4-BE49-F238E27FC236}">
                  <a16:creationId xmlns:a16="http://schemas.microsoft.com/office/drawing/2014/main" id="{E80905F1-8FBC-41CB-9C0A-F1F198DE4FCD}"/>
                </a:ext>
              </a:extLst>
            </p:cNvPr>
            <p:cNvSpPr/>
            <p:nvPr/>
          </p:nvSpPr>
          <p:spPr>
            <a:xfrm rot="18900000">
              <a:off x="4347181" y="3629458"/>
              <a:ext cx="1909664" cy="631414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10000"/>
              </a:schemeClr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0" tIns="27000" rIns="27000" bIns="27000" rtlCol="0" anchor="ctr"/>
            <a:lstStyle/>
            <a:p>
              <a:pPr algn="ctr"/>
              <a:endParaRPr lang="zh-CN" altLang="en-US" sz="1500" dirty="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endParaRPr>
            </a:p>
          </p:txBody>
        </p: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3B57DE28-326F-40F4-A4DA-79B2FD60906E}"/>
                </a:ext>
              </a:extLst>
            </p:cNvPr>
            <p:cNvGrpSpPr/>
            <p:nvPr/>
          </p:nvGrpSpPr>
          <p:grpSpPr>
            <a:xfrm>
              <a:off x="5483138" y="3234938"/>
              <a:ext cx="528842" cy="529105"/>
              <a:chOff x="798773" y="5020276"/>
              <a:chExt cx="625187" cy="625187"/>
            </a:xfrm>
          </p:grpSpPr>
          <p:sp>
            <p:nvSpPr>
              <p:cNvPr id="27" name="椭圆 26">
                <a:extLst>
                  <a:ext uri="{FF2B5EF4-FFF2-40B4-BE49-F238E27FC236}">
                    <a16:creationId xmlns:a16="http://schemas.microsoft.com/office/drawing/2014/main" id="{481E9426-CDFD-4E3D-BB9A-23A925FAD4A5}"/>
                  </a:ext>
                </a:extLst>
              </p:cNvPr>
              <p:cNvSpPr/>
              <p:nvPr/>
            </p:nvSpPr>
            <p:spPr>
              <a:xfrm flipH="1">
                <a:off x="798773" y="5020276"/>
                <a:ext cx="625187" cy="625187"/>
              </a:xfrm>
              <a:prstGeom prst="ellipse">
                <a:avLst/>
              </a:prstGeom>
              <a:solidFill>
                <a:schemeClr val="bg1"/>
              </a:solidFill>
              <a:ln w="381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000" tIns="27000" rIns="27000" bIns="27000" rtlCol="0" anchor="ctr"/>
              <a:lstStyle/>
              <a:p>
                <a:pPr algn="ctr"/>
                <a:endParaRPr lang="zh-CN" altLang="en-US" sz="15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28" name="矩形 27">
                <a:extLst>
                  <a:ext uri="{FF2B5EF4-FFF2-40B4-BE49-F238E27FC236}">
                    <a16:creationId xmlns:a16="http://schemas.microsoft.com/office/drawing/2014/main" id="{D7276959-A9E0-4BBD-A4BA-5C019FB381C8}"/>
                  </a:ext>
                </a:extLst>
              </p:cNvPr>
              <p:cNvSpPr/>
              <p:nvPr/>
            </p:nvSpPr>
            <p:spPr>
              <a:xfrm rot="18900000">
                <a:off x="952840" y="5087273"/>
                <a:ext cx="373805" cy="461416"/>
              </a:xfrm>
              <a:prstGeom prst="rect">
                <a:avLst/>
              </a:prstGeom>
              <a:noFill/>
              <a:ln w="38100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27000" tIns="27000" rIns="27000" bIns="27000" rtlCol="0" anchor="ctr"/>
              <a:lstStyle/>
              <a:p>
                <a:pPr algn="ctr"/>
                <a:r>
                  <a:rPr lang="en-US" altLang="zh-CN" sz="1500" dirty="0">
                    <a:solidFill>
                      <a:schemeClr val="tx1">
                        <a:lumMod val="95000"/>
                        <a:lumOff val="5000"/>
                      </a:schemeClr>
                    </a:solidFill>
                  </a:rPr>
                  <a:t>2</a:t>
                </a:r>
                <a:endParaRPr lang="zh-CN" altLang="en-US" sz="1500" dirty="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p:grpSp>
        <p:sp>
          <p:nvSpPr>
            <p:cNvPr id="17" name="KSO_Shape">
              <a:extLst>
                <a:ext uri="{FF2B5EF4-FFF2-40B4-BE49-F238E27FC236}">
                  <a16:creationId xmlns:a16="http://schemas.microsoft.com/office/drawing/2014/main" id="{102BEB54-0925-44C0-BB81-85FB4D112396}"/>
                </a:ext>
              </a:extLst>
            </p:cNvPr>
            <p:cNvSpPr>
              <a:spLocks/>
            </p:cNvSpPr>
            <p:nvPr/>
          </p:nvSpPr>
          <p:spPr bwMode="auto">
            <a:xfrm>
              <a:off x="4687403" y="4315608"/>
              <a:ext cx="315679" cy="256791"/>
            </a:xfrm>
            <a:custGeom>
              <a:avLst/>
              <a:gdLst>
                <a:gd name="T0" fmla="*/ 651924 w 6442393"/>
                <a:gd name="T1" fmla="*/ 577512 h 5234968"/>
                <a:gd name="T2" fmla="*/ 900199 w 6442393"/>
                <a:gd name="T3" fmla="*/ 1116181 h 5234968"/>
                <a:gd name="T4" fmla="*/ 1148473 w 6442393"/>
                <a:gd name="T5" fmla="*/ 577512 h 5234968"/>
                <a:gd name="T6" fmla="*/ 900199 w 6442393"/>
                <a:gd name="T7" fmla="*/ 618930 h 5234968"/>
                <a:gd name="T8" fmla="*/ 1518895 w 6442393"/>
                <a:gd name="T9" fmla="*/ 516204 h 5234968"/>
                <a:gd name="T10" fmla="*/ 1270621 w 6442393"/>
                <a:gd name="T11" fmla="*/ 556920 h 5234968"/>
                <a:gd name="T12" fmla="*/ 1021879 w 6442393"/>
                <a:gd name="T13" fmla="*/ 1095823 h 5234968"/>
                <a:gd name="T14" fmla="*/ 281502 w 6442393"/>
                <a:gd name="T15" fmla="*/ 516204 h 5234968"/>
                <a:gd name="T16" fmla="*/ 778519 w 6442393"/>
                <a:gd name="T17" fmla="*/ 1095823 h 5234968"/>
                <a:gd name="T18" fmla="*/ 529776 w 6442393"/>
                <a:gd name="T19" fmla="*/ 556920 h 5234968"/>
                <a:gd name="T20" fmla="*/ 900199 w 6442393"/>
                <a:gd name="T21" fmla="*/ 253422 h 5234968"/>
                <a:gd name="T22" fmla="*/ 748098 w 6442393"/>
                <a:gd name="T23" fmla="*/ 481338 h 5234968"/>
                <a:gd name="T24" fmla="*/ 900199 w 6442393"/>
                <a:gd name="T25" fmla="*/ 506142 h 5234968"/>
                <a:gd name="T26" fmla="*/ 1052299 w 6442393"/>
                <a:gd name="T27" fmla="*/ 481338 h 5234968"/>
                <a:gd name="T28" fmla="*/ 1382473 w 6442393"/>
                <a:gd name="T29" fmla="*/ 209196 h 5234968"/>
                <a:gd name="T30" fmla="*/ 1237777 w 6442393"/>
                <a:gd name="T31" fmla="*/ 449966 h 5234968"/>
                <a:gd name="T32" fmla="*/ 1236274 w 6442393"/>
                <a:gd name="T33" fmla="*/ 450216 h 5234968"/>
                <a:gd name="T34" fmla="*/ 1236102 w 6442393"/>
                <a:gd name="T35" fmla="*/ 450216 h 5234968"/>
                <a:gd name="T36" fmla="*/ 1236105 w 6442393"/>
                <a:gd name="T37" fmla="*/ 450245 h 5234968"/>
                <a:gd name="T38" fmla="*/ 1236274 w 6442393"/>
                <a:gd name="T39" fmla="*/ 450216 h 5234968"/>
                <a:gd name="T40" fmla="*/ 1237627 w 6442393"/>
                <a:gd name="T41" fmla="*/ 450216 h 5234968"/>
                <a:gd name="T42" fmla="*/ 1237777 w 6442393"/>
                <a:gd name="T43" fmla="*/ 449966 h 5234968"/>
                <a:gd name="T44" fmla="*/ 1535509 w 6442393"/>
                <a:gd name="T45" fmla="*/ 400374 h 5234968"/>
                <a:gd name="T46" fmla="*/ 418158 w 6442393"/>
                <a:gd name="T47" fmla="*/ 209196 h 5234968"/>
                <a:gd name="T48" fmla="*/ 264888 w 6442393"/>
                <a:gd name="T49" fmla="*/ 400374 h 5234968"/>
                <a:gd name="T50" fmla="*/ 562361 w 6442393"/>
                <a:gd name="T51" fmla="*/ 449923 h 5234968"/>
                <a:gd name="T52" fmla="*/ 562536 w 6442393"/>
                <a:gd name="T53" fmla="*/ 450216 h 5234968"/>
                <a:gd name="T54" fmla="*/ 563962 w 6442393"/>
                <a:gd name="T55" fmla="*/ 450216 h 5234968"/>
                <a:gd name="T56" fmla="*/ 563956 w 6442393"/>
                <a:gd name="T57" fmla="*/ 450189 h 5234968"/>
                <a:gd name="T58" fmla="*/ 562361 w 6442393"/>
                <a:gd name="T59" fmla="*/ 449923 h 5234968"/>
                <a:gd name="T60" fmla="*/ 956592 w 6442393"/>
                <a:gd name="T61" fmla="*/ 168714 h 5234968"/>
                <a:gd name="T62" fmla="*/ 1134199 w 6442393"/>
                <a:gd name="T63" fmla="*/ 435240 h 5234968"/>
                <a:gd name="T64" fmla="*/ 1294021 w 6442393"/>
                <a:gd name="T65" fmla="*/ 168714 h 5234968"/>
                <a:gd name="T66" fmla="*/ 506610 w 6442393"/>
                <a:gd name="T67" fmla="*/ 168714 h 5234968"/>
                <a:gd name="T68" fmla="*/ 666432 w 6442393"/>
                <a:gd name="T69" fmla="*/ 435240 h 5234968"/>
                <a:gd name="T70" fmla="*/ 843805 w 6442393"/>
                <a:gd name="T71" fmla="*/ 168714 h 5234968"/>
                <a:gd name="T72" fmla="*/ 337428 w 6442393"/>
                <a:gd name="T73" fmla="*/ 0 h 5234968"/>
                <a:gd name="T74" fmla="*/ 1463203 w 6442393"/>
                <a:gd name="T75" fmla="*/ 0 h 5234968"/>
                <a:gd name="T76" fmla="*/ 1800397 w 6442393"/>
                <a:gd name="T77" fmla="*/ 450216 h 5234968"/>
                <a:gd name="T78" fmla="*/ 900199 w 6442393"/>
                <a:gd name="T79" fmla="*/ 1462969 h 5234968"/>
                <a:gd name="T80" fmla="*/ 0 w 6442393"/>
                <a:gd name="T81" fmla="*/ 450216 h 5234968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6442393" h="5234968">
                  <a:moveTo>
                    <a:pt x="2332793" y="2066523"/>
                  </a:moveTo>
                  <a:lnTo>
                    <a:pt x="3221197" y="3994050"/>
                  </a:lnTo>
                  <a:lnTo>
                    <a:pt x="4109600" y="2066523"/>
                  </a:lnTo>
                  <a:lnTo>
                    <a:pt x="3221197" y="2214730"/>
                  </a:lnTo>
                  <a:lnTo>
                    <a:pt x="2332793" y="2066523"/>
                  </a:lnTo>
                  <a:close/>
                  <a:moveTo>
                    <a:pt x="5435089" y="1847143"/>
                  </a:moveTo>
                  <a:lnTo>
                    <a:pt x="4546685" y="1992838"/>
                  </a:lnTo>
                  <a:lnTo>
                    <a:pt x="3656607" y="3921202"/>
                  </a:lnTo>
                  <a:lnTo>
                    <a:pt x="5435089" y="1847143"/>
                  </a:lnTo>
                  <a:close/>
                  <a:moveTo>
                    <a:pt x="1007304" y="1847143"/>
                  </a:moveTo>
                  <a:lnTo>
                    <a:pt x="2785787" y="3921202"/>
                  </a:lnTo>
                  <a:lnTo>
                    <a:pt x="1895708" y="1992838"/>
                  </a:lnTo>
                  <a:lnTo>
                    <a:pt x="1007304" y="1847143"/>
                  </a:lnTo>
                  <a:close/>
                  <a:moveTo>
                    <a:pt x="3221197" y="906825"/>
                  </a:moveTo>
                  <a:lnTo>
                    <a:pt x="2676934" y="1722382"/>
                  </a:lnTo>
                  <a:lnTo>
                    <a:pt x="3221197" y="1811138"/>
                  </a:lnTo>
                  <a:lnTo>
                    <a:pt x="3765459" y="1722382"/>
                  </a:lnTo>
                  <a:lnTo>
                    <a:pt x="3221197" y="906825"/>
                  </a:lnTo>
                  <a:close/>
                  <a:moveTo>
                    <a:pt x="4946927" y="748570"/>
                  </a:moveTo>
                  <a:lnTo>
                    <a:pt x="4429161" y="1610121"/>
                  </a:lnTo>
                  <a:lnTo>
                    <a:pt x="4423781" y="1611017"/>
                  </a:lnTo>
                  <a:lnTo>
                    <a:pt x="4423167" y="1611017"/>
                  </a:lnTo>
                  <a:lnTo>
                    <a:pt x="4423178" y="1611118"/>
                  </a:lnTo>
                  <a:lnTo>
                    <a:pt x="4423781" y="1611017"/>
                  </a:lnTo>
                  <a:lnTo>
                    <a:pt x="4428622" y="1611017"/>
                  </a:lnTo>
                  <a:lnTo>
                    <a:pt x="4429161" y="1610121"/>
                  </a:lnTo>
                  <a:lnTo>
                    <a:pt x="5494539" y="1432667"/>
                  </a:lnTo>
                  <a:lnTo>
                    <a:pt x="4946927" y="748570"/>
                  </a:lnTo>
                  <a:close/>
                  <a:moveTo>
                    <a:pt x="1496303" y="748570"/>
                  </a:moveTo>
                  <a:lnTo>
                    <a:pt x="947854" y="1432667"/>
                  </a:lnTo>
                  <a:lnTo>
                    <a:pt x="2012305" y="1609967"/>
                  </a:lnTo>
                  <a:lnTo>
                    <a:pt x="2012934" y="1611017"/>
                  </a:lnTo>
                  <a:lnTo>
                    <a:pt x="2018036" y="1611017"/>
                  </a:lnTo>
                  <a:lnTo>
                    <a:pt x="2018015" y="1610918"/>
                  </a:lnTo>
                  <a:lnTo>
                    <a:pt x="2012305" y="1609967"/>
                  </a:lnTo>
                  <a:lnTo>
                    <a:pt x="1496303" y="748570"/>
                  </a:lnTo>
                  <a:close/>
                  <a:moveTo>
                    <a:pt x="3422992" y="603713"/>
                  </a:moveTo>
                  <a:lnTo>
                    <a:pt x="4058524" y="1557428"/>
                  </a:lnTo>
                  <a:lnTo>
                    <a:pt x="4630418" y="603713"/>
                  </a:lnTo>
                  <a:lnTo>
                    <a:pt x="3422992" y="603713"/>
                  </a:lnTo>
                  <a:close/>
                  <a:moveTo>
                    <a:pt x="1812813" y="603713"/>
                  </a:moveTo>
                  <a:lnTo>
                    <a:pt x="2384707" y="1557428"/>
                  </a:lnTo>
                  <a:lnTo>
                    <a:pt x="3019401" y="603713"/>
                  </a:lnTo>
                  <a:lnTo>
                    <a:pt x="1812813" y="603713"/>
                  </a:lnTo>
                  <a:close/>
                  <a:moveTo>
                    <a:pt x="1207426" y="0"/>
                  </a:moveTo>
                  <a:lnTo>
                    <a:pt x="5235805" y="0"/>
                  </a:lnTo>
                  <a:lnTo>
                    <a:pt x="6442393" y="1611017"/>
                  </a:lnTo>
                  <a:lnTo>
                    <a:pt x="3221197" y="5234968"/>
                  </a:lnTo>
                  <a:lnTo>
                    <a:pt x="0" y="1611017"/>
                  </a:lnTo>
                  <a:lnTo>
                    <a:pt x="1207426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 anchorCtr="1"/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endParaRPr lang="zh-CN" altLang="en-US" sz="135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18" name="任意多边形 63">
              <a:extLst>
                <a:ext uri="{FF2B5EF4-FFF2-40B4-BE49-F238E27FC236}">
                  <a16:creationId xmlns:a16="http://schemas.microsoft.com/office/drawing/2014/main" id="{AF607100-DE01-48E0-AC0C-A203AEB29C60}"/>
                </a:ext>
              </a:extLst>
            </p:cNvPr>
            <p:cNvSpPr/>
            <p:nvPr/>
          </p:nvSpPr>
          <p:spPr>
            <a:xfrm rot="2250102">
              <a:off x="3601933" y="3256539"/>
              <a:ext cx="4989398" cy="1082388"/>
            </a:xfrm>
            <a:custGeom>
              <a:avLst/>
              <a:gdLst>
                <a:gd name="connsiteX0" fmla="*/ 0 w 5390588"/>
                <a:gd name="connsiteY0" fmla="*/ 203650 h 1278942"/>
                <a:gd name="connsiteX1" fmla="*/ 529391 w 5390588"/>
                <a:gd name="connsiteY1" fmla="*/ 203650 h 1278942"/>
                <a:gd name="connsiteX2" fmla="*/ 529391 w 5390588"/>
                <a:gd name="connsiteY2" fmla="*/ 206916 h 1278942"/>
                <a:gd name="connsiteX3" fmla="*/ 666642 w 5390588"/>
                <a:gd name="connsiteY3" fmla="*/ 207797 h 1278942"/>
                <a:gd name="connsiteX4" fmla="*/ 829333 w 5390588"/>
                <a:gd name="connsiteY4" fmla="*/ 372586 h 1278942"/>
                <a:gd name="connsiteX5" fmla="*/ 823477 w 5390588"/>
                <a:gd name="connsiteY5" fmla="*/ 529189 h 1278942"/>
                <a:gd name="connsiteX6" fmla="*/ 1039160 w 5390588"/>
                <a:gd name="connsiteY6" fmla="*/ 892787 h 1278942"/>
                <a:gd name="connsiteX7" fmla="*/ 1590345 w 5390588"/>
                <a:gd name="connsiteY7" fmla="*/ 935139 h 1278942"/>
                <a:gd name="connsiteX8" fmla="*/ 1874201 w 5390588"/>
                <a:gd name="connsiteY8" fmla="*/ 537589 h 1278942"/>
                <a:gd name="connsiteX9" fmla="*/ 1877625 w 5390588"/>
                <a:gd name="connsiteY9" fmla="*/ 489658 h 1278942"/>
                <a:gd name="connsiteX10" fmla="*/ 1876158 w 5390588"/>
                <a:gd name="connsiteY10" fmla="*/ 489476 h 1278942"/>
                <a:gd name="connsiteX11" fmla="*/ 1878497 w 5390588"/>
                <a:gd name="connsiteY11" fmla="*/ 477447 h 1278942"/>
                <a:gd name="connsiteX12" fmla="*/ 1879461 w 5390588"/>
                <a:gd name="connsiteY12" fmla="*/ 463957 h 1278942"/>
                <a:gd name="connsiteX13" fmla="*/ 1881121 w 5390588"/>
                <a:gd name="connsiteY13" fmla="*/ 463960 h 1278942"/>
                <a:gd name="connsiteX14" fmla="*/ 1890813 w 5390588"/>
                <a:gd name="connsiteY14" fmla="*/ 414129 h 1278942"/>
                <a:gd name="connsiteX15" fmla="*/ 2231559 w 5390588"/>
                <a:gd name="connsiteY15" fmla="*/ 36516 h 1278942"/>
                <a:gd name="connsiteX16" fmla="*/ 2798190 w 5390588"/>
                <a:gd name="connsiteY16" fmla="*/ 138559 h 1278942"/>
                <a:gd name="connsiteX17" fmla="*/ 2985795 w 5390588"/>
                <a:gd name="connsiteY17" fmla="*/ 611320 h 1278942"/>
                <a:gd name="connsiteX18" fmla="*/ 2973287 w 5390588"/>
                <a:gd name="connsiteY18" fmla="*/ 686789 h 1278942"/>
                <a:gd name="connsiteX19" fmla="*/ 2971841 w 5390588"/>
                <a:gd name="connsiteY19" fmla="*/ 743454 h 1278942"/>
                <a:gd name="connsiteX20" fmla="*/ 3206765 w 5390588"/>
                <a:gd name="connsiteY20" fmla="*/ 1161349 h 1278942"/>
                <a:gd name="connsiteX21" fmla="*/ 3748785 w 5390588"/>
                <a:gd name="connsiteY21" fmla="*/ 1189539 h 1278942"/>
                <a:gd name="connsiteX22" fmla="*/ 4025791 w 5390588"/>
                <a:gd name="connsiteY22" fmla="*/ 798268 h 1278942"/>
                <a:gd name="connsiteX23" fmla="*/ 4030339 w 5390588"/>
                <a:gd name="connsiteY23" fmla="*/ 740379 h 1278942"/>
                <a:gd name="connsiteX24" fmla="*/ 4025977 w 5390588"/>
                <a:gd name="connsiteY24" fmla="*/ 739554 h 1278942"/>
                <a:gd name="connsiteX25" fmla="*/ 4232166 w 5390588"/>
                <a:gd name="connsiteY25" fmla="*/ 402536 h 1278942"/>
                <a:gd name="connsiteX26" fmla="*/ 4609810 w 5390588"/>
                <a:gd name="connsiteY26" fmla="*/ 286427 h 1278942"/>
                <a:gd name="connsiteX27" fmla="*/ 5115824 w 5390588"/>
                <a:gd name="connsiteY27" fmla="*/ 707333 h 1278942"/>
                <a:gd name="connsiteX28" fmla="*/ 5131067 w 5390588"/>
                <a:gd name="connsiteY28" fmla="*/ 806333 h 1278942"/>
                <a:gd name="connsiteX29" fmla="*/ 5135113 w 5390588"/>
                <a:gd name="connsiteY29" fmla="*/ 806564 h 1278942"/>
                <a:gd name="connsiteX30" fmla="*/ 5126192 w 5390588"/>
                <a:gd name="connsiteY30" fmla="*/ 913040 h 1278942"/>
                <a:gd name="connsiteX31" fmla="*/ 5236410 w 5390588"/>
                <a:gd name="connsiteY31" fmla="*/ 1043417 h 1278942"/>
                <a:gd name="connsiteX32" fmla="*/ 5390588 w 5390588"/>
                <a:gd name="connsiteY32" fmla="*/ 1056335 h 1278942"/>
                <a:gd name="connsiteX33" fmla="*/ 5388416 w 5390588"/>
                <a:gd name="connsiteY33" fmla="*/ 1096439 h 1278942"/>
                <a:gd name="connsiteX34" fmla="*/ 5237261 w 5390588"/>
                <a:gd name="connsiteY34" fmla="*/ 1083708 h 1278942"/>
                <a:gd name="connsiteX35" fmla="*/ 5087837 w 5390588"/>
                <a:gd name="connsiteY35" fmla="*/ 906801 h 1278942"/>
                <a:gd name="connsiteX36" fmla="*/ 5096462 w 5390588"/>
                <a:gd name="connsiteY36" fmla="*/ 804356 h 1278942"/>
                <a:gd name="connsiteX37" fmla="*/ 5098635 w 5390588"/>
                <a:gd name="connsiteY37" fmla="*/ 804481 h 1278942"/>
                <a:gd name="connsiteX38" fmla="*/ 5084876 w 5390588"/>
                <a:gd name="connsiteY38" fmla="*/ 715118 h 1278942"/>
                <a:gd name="connsiteX39" fmla="*/ 4607786 w 5390588"/>
                <a:gd name="connsiteY39" fmla="*/ 318272 h 1278942"/>
                <a:gd name="connsiteX40" fmla="*/ 4084307 w 5390588"/>
                <a:gd name="connsiteY40" fmla="*/ 651549 h 1278942"/>
                <a:gd name="connsiteX41" fmla="*/ 4058397 w 5390588"/>
                <a:gd name="connsiteY41" fmla="*/ 741768 h 1278942"/>
                <a:gd name="connsiteX42" fmla="*/ 4053635 w 5390588"/>
                <a:gd name="connsiteY42" fmla="*/ 802385 h 1278942"/>
                <a:gd name="connsiteX43" fmla="*/ 3761921 w 5390588"/>
                <a:gd name="connsiteY43" fmla="*/ 1214432 h 1278942"/>
                <a:gd name="connsiteX44" fmla="*/ 3191121 w 5390588"/>
                <a:gd name="connsiteY44" fmla="*/ 1184745 h 1278942"/>
                <a:gd name="connsiteX45" fmla="*/ 2945665 w 5390588"/>
                <a:gd name="connsiteY45" fmla="*/ 668562 h 1278942"/>
                <a:gd name="connsiteX46" fmla="*/ 2947591 w 5390588"/>
                <a:gd name="connsiteY46" fmla="*/ 668744 h 1278942"/>
                <a:gd name="connsiteX47" fmla="*/ 2957555 w 5390588"/>
                <a:gd name="connsiteY47" fmla="*/ 608620 h 1278942"/>
                <a:gd name="connsiteX48" fmla="*/ 2779484 w 5390588"/>
                <a:gd name="connsiteY48" fmla="*/ 159884 h 1278942"/>
                <a:gd name="connsiteX49" fmla="*/ 2241650 w 5390588"/>
                <a:gd name="connsiteY49" fmla="*/ 63029 h 1278942"/>
                <a:gd name="connsiteX50" fmla="*/ 1918221 w 5390588"/>
                <a:gd name="connsiteY50" fmla="*/ 421451 h 1278942"/>
                <a:gd name="connsiteX51" fmla="*/ 1906250 w 5390588"/>
                <a:gd name="connsiteY51" fmla="*/ 482996 h 1278942"/>
                <a:gd name="connsiteX52" fmla="*/ 1902067 w 5390588"/>
                <a:gd name="connsiteY52" fmla="*/ 541550 h 1278942"/>
                <a:gd name="connsiteX53" fmla="*/ 1603140 w 5390588"/>
                <a:gd name="connsiteY53" fmla="*/ 960209 h 1278942"/>
                <a:gd name="connsiteX54" fmla="*/ 1022686 w 5390588"/>
                <a:gd name="connsiteY54" fmla="*/ 915607 h 1278942"/>
                <a:gd name="connsiteX55" fmla="*/ 795552 w 5390588"/>
                <a:gd name="connsiteY55" fmla="*/ 532703 h 1278942"/>
                <a:gd name="connsiteX56" fmla="*/ 792356 w 5390588"/>
                <a:gd name="connsiteY56" fmla="*/ 476139 h 1278942"/>
                <a:gd name="connsiteX57" fmla="*/ 789967 w 5390588"/>
                <a:gd name="connsiteY57" fmla="*/ 476188 h 1278942"/>
                <a:gd name="connsiteX58" fmla="*/ 790607 w 5390588"/>
                <a:gd name="connsiteY58" fmla="*/ 369340 h 1278942"/>
                <a:gd name="connsiteX59" fmla="*/ 670615 w 5390588"/>
                <a:gd name="connsiteY59" fmla="*/ 247901 h 1278942"/>
                <a:gd name="connsiteX60" fmla="*/ 529391 w 5390588"/>
                <a:gd name="connsiteY60" fmla="*/ 247056 h 1278942"/>
                <a:gd name="connsiteX61" fmla="*/ 529391 w 5390588"/>
                <a:gd name="connsiteY61" fmla="*/ 252293 h 1278942"/>
                <a:gd name="connsiteX62" fmla="*/ 0 w 5390588"/>
                <a:gd name="connsiteY62" fmla="*/ 252293 h 1278942"/>
                <a:gd name="connsiteX0" fmla="*/ 0 w 5390588"/>
                <a:gd name="connsiteY0" fmla="*/ 203650 h 1278942"/>
                <a:gd name="connsiteX1" fmla="*/ 529391 w 5390588"/>
                <a:gd name="connsiteY1" fmla="*/ 203650 h 1278942"/>
                <a:gd name="connsiteX2" fmla="*/ 529391 w 5390588"/>
                <a:gd name="connsiteY2" fmla="*/ 206916 h 1278942"/>
                <a:gd name="connsiteX3" fmla="*/ 666642 w 5390588"/>
                <a:gd name="connsiteY3" fmla="*/ 207797 h 1278942"/>
                <a:gd name="connsiteX4" fmla="*/ 829333 w 5390588"/>
                <a:gd name="connsiteY4" fmla="*/ 372586 h 1278942"/>
                <a:gd name="connsiteX5" fmla="*/ 823477 w 5390588"/>
                <a:gd name="connsiteY5" fmla="*/ 529189 h 1278942"/>
                <a:gd name="connsiteX6" fmla="*/ 1039160 w 5390588"/>
                <a:gd name="connsiteY6" fmla="*/ 892787 h 1278942"/>
                <a:gd name="connsiteX7" fmla="*/ 1590345 w 5390588"/>
                <a:gd name="connsiteY7" fmla="*/ 935139 h 1278942"/>
                <a:gd name="connsiteX8" fmla="*/ 1874201 w 5390588"/>
                <a:gd name="connsiteY8" fmla="*/ 537589 h 1278942"/>
                <a:gd name="connsiteX9" fmla="*/ 1877625 w 5390588"/>
                <a:gd name="connsiteY9" fmla="*/ 489658 h 1278942"/>
                <a:gd name="connsiteX10" fmla="*/ 1876158 w 5390588"/>
                <a:gd name="connsiteY10" fmla="*/ 489476 h 1278942"/>
                <a:gd name="connsiteX11" fmla="*/ 1878497 w 5390588"/>
                <a:gd name="connsiteY11" fmla="*/ 477447 h 1278942"/>
                <a:gd name="connsiteX12" fmla="*/ 1879461 w 5390588"/>
                <a:gd name="connsiteY12" fmla="*/ 463957 h 1278942"/>
                <a:gd name="connsiteX13" fmla="*/ 1881121 w 5390588"/>
                <a:gd name="connsiteY13" fmla="*/ 463960 h 1278942"/>
                <a:gd name="connsiteX14" fmla="*/ 1890813 w 5390588"/>
                <a:gd name="connsiteY14" fmla="*/ 414129 h 1278942"/>
                <a:gd name="connsiteX15" fmla="*/ 2231559 w 5390588"/>
                <a:gd name="connsiteY15" fmla="*/ 36516 h 1278942"/>
                <a:gd name="connsiteX16" fmla="*/ 2798190 w 5390588"/>
                <a:gd name="connsiteY16" fmla="*/ 138559 h 1278942"/>
                <a:gd name="connsiteX17" fmla="*/ 2985795 w 5390588"/>
                <a:gd name="connsiteY17" fmla="*/ 611320 h 1278942"/>
                <a:gd name="connsiteX18" fmla="*/ 2973287 w 5390588"/>
                <a:gd name="connsiteY18" fmla="*/ 686789 h 1278942"/>
                <a:gd name="connsiteX19" fmla="*/ 2971841 w 5390588"/>
                <a:gd name="connsiteY19" fmla="*/ 743454 h 1278942"/>
                <a:gd name="connsiteX20" fmla="*/ 3206765 w 5390588"/>
                <a:gd name="connsiteY20" fmla="*/ 1161349 h 1278942"/>
                <a:gd name="connsiteX21" fmla="*/ 3748785 w 5390588"/>
                <a:gd name="connsiteY21" fmla="*/ 1189539 h 1278942"/>
                <a:gd name="connsiteX22" fmla="*/ 4025791 w 5390588"/>
                <a:gd name="connsiteY22" fmla="*/ 798268 h 1278942"/>
                <a:gd name="connsiteX23" fmla="*/ 4030339 w 5390588"/>
                <a:gd name="connsiteY23" fmla="*/ 740379 h 1278942"/>
                <a:gd name="connsiteX24" fmla="*/ 4025977 w 5390588"/>
                <a:gd name="connsiteY24" fmla="*/ 739554 h 1278942"/>
                <a:gd name="connsiteX25" fmla="*/ 4232166 w 5390588"/>
                <a:gd name="connsiteY25" fmla="*/ 402536 h 1278942"/>
                <a:gd name="connsiteX26" fmla="*/ 4609810 w 5390588"/>
                <a:gd name="connsiteY26" fmla="*/ 286427 h 1278942"/>
                <a:gd name="connsiteX27" fmla="*/ 5115824 w 5390588"/>
                <a:gd name="connsiteY27" fmla="*/ 707333 h 1278942"/>
                <a:gd name="connsiteX28" fmla="*/ 5131067 w 5390588"/>
                <a:gd name="connsiteY28" fmla="*/ 806333 h 1278942"/>
                <a:gd name="connsiteX29" fmla="*/ 5135113 w 5390588"/>
                <a:gd name="connsiteY29" fmla="*/ 806564 h 1278942"/>
                <a:gd name="connsiteX30" fmla="*/ 5126192 w 5390588"/>
                <a:gd name="connsiteY30" fmla="*/ 913040 h 1278942"/>
                <a:gd name="connsiteX31" fmla="*/ 5236410 w 5390588"/>
                <a:gd name="connsiteY31" fmla="*/ 1043417 h 1278942"/>
                <a:gd name="connsiteX32" fmla="*/ 5390588 w 5390588"/>
                <a:gd name="connsiteY32" fmla="*/ 1056335 h 1278942"/>
                <a:gd name="connsiteX33" fmla="*/ 5388416 w 5390588"/>
                <a:gd name="connsiteY33" fmla="*/ 1096439 h 1278942"/>
                <a:gd name="connsiteX34" fmla="*/ 5237261 w 5390588"/>
                <a:gd name="connsiteY34" fmla="*/ 1083708 h 1278942"/>
                <a:gd name="connsiteX35" fmla="*/ 5087837 w 5390588"/>
                <a:gd name="connsiteY35" fmla="*/ 906801 h 1278942"/>
                <a:gd name="connsiteX36" fmla="*/ 5096462 w 5390588"/>
                <a:gd name="connsiteY36" fmla="*/ 804356 h 1278942"/>
                <a:gd name="connsiteX37" fmla="*/ 5098635 w 5390588"/>
                <a:gd name="connsiteY37" fmla="*/ 804481 h 1278942"/>
                <a:gd name="connsiteX38" fmla="*/ 5084876 w 5390588"/>
                <a:gd name="connsiteY38" fmla="*/ 715118 h 1278942"/>
                <a:gd name="connsiteX39" fmla="*/ 4607786 w 5390588"/>
                <a:gd name="connsiteY39" fmla="*/ 318272 h 1278942"/>
                <a:gd name="connsiteX40" fmla="*/ 4084307 w 5390588"/>
                <a:gd name="connsiteY40" fmla="*/ 651549 h 1278942"/>
                <a:gd name="connsiteX41" fmla="*/ 4058397 w 5390588"/>
                <a:gd name="connsiteY41" fmla="*/ 741768 h 1278942"/>
                <a:gd name="connsiteX42" fmla="*/ 4053635 w 5390588"/>
                <a:gd name="connsiteY42" fmla="*/ 802385 h 1278942"/>
                <a:gd name="connsiteX43" fmla="*/ 3761921 w 5390588"/>
                <a:gd name="connsiteY43" fmla="*/ 1214432 h 1278942"/>
                <a:gd name="connsiteX44" fmla="*/ 3191121 w 5390588"/>
                <a:gd name="connsiteY44" fmla="*/ 1184745 h 1278942"/>
                <a:gd name="connsiteX45" fmla="*/ 2945665 w 5390588"/>
                <a:gd name="connsiteY45" fmla="*/ 668562 h 1278942"/>
                <a:gd name="connsiteX46" fmla="*/ 2947591 w 5390588"/>
                <a:gd name="connsiteY46" fmla="*/ 668744 h 1278942"/>
                <a:gd name="connsiteX47" fmla="*/ 2957555 w 5390588"/>
                <a:gd name="connsiteY47" fmla="*/ 608620 h 1278942"/>
                <a:gd name="connsiteX48" fmla="*/ 2779484 w 5390588"/>
                <a:gd name="connsiteY48" fmla="*/ 159884 h 1278942"/>
                <a:gd name="connsiteX49" fmla="*/ 2241650 w 5390588"/>
                <a:gd name="connsiteY49" fmla="*/ 63029 h 1278942"/>
                <a:gd name="connsiteX50" fmla="*/ 1918221 w 5390588"/>
                <a:gd name="connsiteY50" fmla="*/ 421451 h 1278942"/>
                <a:gd name="connsiteX51" fmla="*/ 1906250 w 5390588"/>
                <a:gd name="connsiteY51" fmla="*/ 482996 h 1278942"/>
                <a:gd name="connsiteX52" fmla="*/ 1902067 w 5390588"/>
                <a:gd name="connsiteY52" fmla="*/ 541550 h 1278942"/>
                <a:gd name="connsiteX53" fmla="*/ 1603140 w 5390588"/>
                <a:gd name="connsiteY53" fmla="*/ 960209 h 1278942"/>
                <a:gd name="connsiteX54" fmla="*/ 1022686 w 5390588"/>
                <a:gd name="connsiteY54" fmla="*/ 915607 h 1278942"/>
                <a:gd name="connsiteX55" fmla="*/ 795552 w 5390588"/>
                <a:gd name="connsiteY55" fmla="*/ 532703 h 1278942"/>
                <a:gd name="connsiteX56" fmla="*/ 792356 w 5390588"/>
                <a:gd name="connsiteY56" fmla="*/ 476139 h 1278942"/>
                <a:gd name="connsiteX57" fmla="*/ 789967 w 5390588"/>
                <a:gd name="connsiteY57" fmla="*/ 476188 h 1278942"/>
                <a:gd name="connsiteX58" fmla="*/ 790607 w 5390588"/>
                <a:gd name="connsiteY58" fmla="*/ 369340 h 1278942"/>
                <a:gd name="connsiteX59" fmla="*/ 670615 w 5390588"/>
                <a:gd name="connsiteY59" fmla="*/ 247901 h 1278942"/>
                <a:gd name="connsiteX60" fmla="*/ 529391 w 5390588"/>
                <a:gd name="connsiteY60" fmla="*/ 247056 h 1278942"/>
                <a:gd name="connsiteX61" fmla="*/ 0 w 5390588"/>
                <a:gd name="connsiteY61" fmla="*/ 252293 h 1278942"/>
                <a:gd name="connsiteX62" fmla="*/ 0 w 5390588"/>
                <a:gd name="connsiteY62" fmla="*/ 203650 h 1278942"/>
                <a:gd name="connsiteX0" fmla="*/ 0 w 5390588"/>
                <a:gd name="connsiteY0" fmla="*/ 203650 h 1278942"/>
                <a:gd name="connsiteX1" fmla="*/ 529391 w 5390588"/>
                <a:gd name="connsiteY1" fmla="*/ 203650 h 1278942"/>
                <a:gd name="connsiteX2" fmla="*/ 529391 w 5390588"/>
                <a:gd name="connsiteY2" fmla="*/ 206916 h 1278942"/>
                <a:gd name="connsiteX3" fmla="*/ 666642 w 5390588"/>
                <a:gd name="connsiteY3" fmla="*/ 207797 h 1278942"/>
                <a:gd name="connsiteX4" fmla="*/ 829333 w 5390588"/>
                <a:gd name="connsiteY4" fmla="*/ 372586 h 1278942"/>
                <a:gd name="connsiteX5" fmla="*/ 823477 w 5390588"/>
                <a:gd name="connsiteY5" fmla="*/ 529189 h 1278942"/>
                <a:gd name="connsiteX6" fmla="*/ 1039160 w 5390588"/>
                <a:gd name="connsiteY6" fmla="*/ 892787 h 1278942"/>
                <a:gd name="connsiteX7" fmla="*/ 1590345 w 5390588"/>
                <a:gd name="connsiteY7" fmla="*/ 935139 h 1278942"/>
                <a:gd name="connsiteX8" fmla="*/ 1874201 w 5390588"/>
                <a:gd name="connsiteY8" fmla="*/ 537589 h 1278942"/>
                <a:gd name="connsiteX9" fmla="*/ 1877625 w 5390588"/>
                <a:gd name="connsiteY9" fmla="*/ 489658 h 1278942"/>
                <a:gd name="connsiteX10" fmla="*/ 1876158 w 5390588"/>
                <a:gd name="connsiteY10" fmla="*/ 489476 h 1278942"/>
                <a:gd name="connsiteX11" fmla="*/ 1878497 w 5390588"/>
                <a:gd name="connsiteY11" fmla="*/ 477447 h 1278942"/>
                <a:gd name="connsiteX12" fmla="*/ 1879461 w 5390588"/>
                <a:gd name="connsiteY12" fmla="*/ 463957 h 1278942"/>
                <a:gd name="connsiteX13" fmla="*/ 1881121 w 5390588"/>
                <a:gd name="connsiteY13" fmla="*/ 463960 h 1278942"/>
                <a:gd name="connsiteX14" fmla="*/ 1890813 w 5390588"/>
                <a:gd name="connsiteY14" fmla="*/ 414129 h 1278942"/>
                <a:gd name="connsiteX15" fmla="*/ 2231559 w 5390588"/>
                <a:gd name="connsiteY15" fmla="*/ 36516 h 1278942"/>
                <a:gd name="connsiteX16" fmla="*/ 2798190 w 5390588"/>
                <a:gd name="connsiteY16" fmla="*/ 138559 h 1278942"/>
                <a:gd name="connsiteX17" fmla="*/ 2985795 w 5390588"/>
                <a:gd name="connsiteY17" fmla="*/ 611320 h 1278942"/>
                <a:gd name="connsiteX18" fmla="*/ 2973287 w 5390588"/>
                <a:gd name="connsiteY18" fmla="*/ 686789 h 1278942"/>
                <a:gd name="connsiteX19" fmla="*/ 2971841 w 5390588"/>
                <a:gd name="connsiteY19" fmla="*/ 743454 h 1278942"/>
                <a:gd name="connsiteX20" fmla="*/ 3206765 w 5390588"/>
                <a:gd name="connsiteY20" fmla="*/ 1161349 h 1278942"/>
                <a:gd name="connsiteX21" fmla="*/ 3748785 w 5390588"/>
                <a:gd name="connsiteY21" fmla="*/ 1189539 h 1278942"/>
                <a:gd name="connsiteX22" fmla="*/ 4025791 w 5390588"/>
                <a:gd name="connsiteY22" fmla="*/ 798268 h 1278942"/>
                <a:gd name="connsiteX23" fmla="*/ 4030339 w 5390588"/>
                <a:gd name="connsiteY23" fmla="*/ 740379 h 1278942"/>
                <a:gd name="connsiteX24" fmla="*/ 4025977 w 5390588"/>
                <a:gd name="connsiteY24" fmla="*/ 739554 h 1278942"/>
                <a:gd name="connsiteX25" fmla="*/ 4232166 w 5390588"/>
                <a:gd name="connsiteY25" fmla="*/ 402536 h 1278942"/>
                <a:gd name="connsiteX26" fmla="*/ 4609810 w 5390588"/>
                <a:gd name="connsiteY26" fmla="*/ 286427 h 1278942"/>
                <a:gd name="connsiteX27" fmla="*/ 5115824 w 5390588"/>
                <a:gd name="connsiteY27" fmla="*/ 707333 h 1278942"/>
                <a:gd name="connsiteX28" fmla="*/ 5131067 w 5390588"/>
                <a:gd name="connsiteY28" fmla="*/ 806333 h 1278942"/>
                <a:gd name="connsiteX29" fmla="*/ 5135113 w 5390588"/>
                <a:gd name="connsiteY29" fmla="*/ 806564 h 1278942"/>
                <a:gd name="connsiteX30" fmla="*/ 5126192 w 5390588"/>
                <a:gd name="connsiteY30" fmla="*/ 913040 h 1278942"/>
                <a:gd name="connsiteX31" fmla="*/ 5236410 w 5390588"/>
                <a:gd name="connsiteY31" fmla="*/ 1043417 h 1278942"/>
                <a:gd name="connsiteX32" fmla="*/ 5390588 w 5390588"/>
                <a:gd name="connsiteY32" fmla="*/ 1056335 h 1278942"/>
                <a:gd name="connsiteX33" fmla="*/ 5388416 w 5390588"/>
                <a:gd name="connsiteY33" fmla="*/ 1096439 h 1278942"/>
                <a:gd name="connsiteX34" fmla="*/ 5237261 w 5390588"/>
                <a:gd name="connsiteY34" fmla="*/ 1083708 h 1278942"/>
                <a:gd name="connsiteX35" fmla="*/ 5087837 w 5390588"/>
                <a:gd name="connsiteY35" fmla="*/ 906801 h 1278942"/>
                <a:gd name="connsiteX36" fmla="*/ 5096462 w 5390588"/>
                <a:gd name="connsiteY36" fmla="*/ 804356 h 1278942"/>
                <a:gd name="connsiteX37" fmla="*/ 5098635 w 5390588"/>
                <a:gd name="connsiteY37" fmla="*/ 804481 h 1278942"/>
                <a:gd name="connsiteX38" fmla="*/ 5084876 w 5390588"/>
                <a:gd name="connsiteY38" fmla="*/ 715118 h 1278942"/>
                <a:gd name="connsiteX39" fmla="*/ 4607786 w 5390588"/>
                <a:gd name="connsiteY39" fmla="*/ 318272 h 1278942"/>
                <a:gd name="connsiteX40" fmla="*/ 4084307 w 5390588"/>
                <a:gd name="connsiteY40" fmla="*/ 651549 h 1278942"/>
                <a:gd name="connsiteX41" fmla="*/ 4058397 w 5390588"/>
                <a:gd name="connsiteY41" fmla="*/ 741768 h 1278942"/>
                <a:gd name="connsiteX42" fmla="*/ 4053635 w 5390588"/>
                <a:gd name="connsiteY42" fmla="*/ 802385 h 1278942"/>
                <a:gd name="connsiteX43" fmla="*/ 3761921 w 5390588"/>
                <a:gd name="connsiteY43" fmla="*/ 1214432 h 1278942"/>
                <a:gd name="connsiteX44" fmla="*/ 3191121 w 5390588"/>
                <a:gd name="connsiteY44" fmla="*/ 1184745 h 1278942"/>
                <a:gd name="connsiteX45" fmla="*/ 2945665 w 5390588"/>
                <a:gd name="connsiteY45" fmla="*/ 668562 h 1278942"/>
                <a:gd name="connsiteX46" fmla="*/ 2947591 w 5390588"/>
                <a:gd name="connsiteY46" fmla="*/ 668744 h 1278942"/>
                <a:gd name="connsiteX47" fmla="*/ 2957555 w 5390588"/>
                <a:gd name="connsiteY47" fmla="*/ 608620 h 1278942"/>
                <a:gd name="connsiteX48" fmla="*/ 2779484 w 5390588"/>
                <a:gd name="connsiteY48" fmla="*/ 159884 h 1278942"/>
                <a:gd name="connsiteX49" fmla="*/ 2241650 w 5390588"/>
                <a:gd name="connsiteY49" fmla="*/ 63029 h 1278942"/>
                <a:gd name="connsiteX50" fmla="*/ 1918221 w 5390588"/>
                <a:gd name="connsiteY50" fmla="*/ 421451 h 1278942"/>
                <a:gd name="connsiteX51" fmla="*/ 1906250 w 5390588"/>
                <a:gd name="connsiteY51" fmla="*/ 482996 h 1278942"/>
                <a:gd name="connsiteX52" fmla="*/ 1902067 w 5390588"/>
                <a:gd name="connsiteY52" fmla="*/ 541550 h 1278942"/>
                <a:gd name="connsiteX53" fmla="*/ 1603140 w 5390588"/>
                <a:gd name="connsiteY53" fmla="*/ 960209 h 1278942"/>
                <a:gd name="connsiteX54" fmla="*/ 1022686 w 5390588"/>
                <a:gd name="connsiteY54" fmla="*/ 915607 h 1278942"/>
                <a:gd name="connsiteX55" fmla="*/ 795552 w 5390588"/>
                <a:gd name="connsiteY55" fmla="*/ 532703 h 1278942"/>
                <a:gd name="connsiteX56" fmla="*/ 792356 w 5390588"/>
                <a:gd name="connsiteY56" fmla="*/ 476139 h 1278942"/>
                <a:gd name="connsiteX57" fmla="*/ 789967 w 5390588"/>
                <a:gd name="connsiteY57" fmla="*/ 476188 h 1278942"/>
                <a:gd name="connsiteX58" fmla="*/ 790607 w 5390588"/>
                <a:gd name="connsiteY58" fmla="*/ 369340 h 1278942"/>
                <a:gd name="connsiteX59" fmla="*/ 670615 w 5390588"/>
                <a:gd name="connsiteY59" fmla="*/ 247901 h 1278942"/>
                <a:gd name="connsiteX60" fmla="*/ 0 w 5390588"/>
                <a:gd name="connsiteY60" fmla="*/ 252293 h 1278942"/>
                <a:gd name="connsiteX61" fmla="*/ 0 w 5390588"/>
                <a:gd name="connsiteY61" fmla="*/ 203650 h 1278942"/>
                <a:gd name="connsiteX0" fmla="*/ 0 w 5390588"/>
                <a:gd name="connsiteY0" fmla="*/ 203650 h 1278942"/>
                <a:gd name="connsiteX1" fmla="*/ 529391 w 5390588"/>
                <a:gd name="connsiteY1" fmla="*/ 203650 h 1278942"/>
                <a:gd name="connsiteX2" fmla="*/ 666642 w 5390588"/>
                <a:gd name="connsiteY2" fmla="*/ 207797 h 1278942"/>
                <a:gd name="connsiteX3" fmla="*/ 829333 w 5390588"/>
                <a:gd name="connsiteY3" fmla="*/ 372586 h 1278942"/>
                <a:gd name="connsiteX4" fmla="*/ 823477 w 5390588"/>
                <a:gd name="connsiteY4" fmla="*/ 529189 h 1278942"/>
                <a:gd name="connsiteX5" fmla="*/ 1039160 w 5390588"/>
                <a:gd name="connsiteY5" fmla="*/ 892787 h 1278942"/>
                <a:gd name="connsiteX6" fmla="*/ 1590345 w 5390588"/>
                <a:gd name="connsiteY6" fmla="*/ 935139 h 1278942"/>
                <a:gd name="connsiteX7" fmla="*/ 1874201 w 5390588"/>
                <a:gd name="connsiteY7" fmla="*/ 537589 h 1278942"/>
                <a:gd name="connsiteX8" fmla="*/ 1877625 w 5390588"/>
                <a:gd name="connsiteY8" fmla="*/ 489658 h 1278942"/>
                <a:gd name="connsiteX9" fmla="*/ 1876158 w 5390588"/>
                <a:gd name="connsiteY9" fmla="*/ 489476 h 1278942"/>
                <a:gd name="connsiteX10" fmla="*/ 1878497 w 5390588"/>
                <a:gd name="connsiteY10" fmla="*/ 477447 h 1278942"/>
                <a:gd name="connsiteX11" fmla="*/ 1879461 w 5390588"/>
                <a:gd name="connsiteY11" fmla="*/ 463957 h 1278942"/>
                <a:gd name="connsiteX12" fmla="*/ 1881121 w 5390588"/>
                <a:gd name="connsiteY12" fmla="*/ 463960 h 1278942"/>
                <a:gd name="connsiteX13" fmla="*/ 1890813 w 5390588"/>
                <a:gd name="connsiteY13" fmla="*/ 414129 h 1278942"/>
                <a:gd name="connsiteX14" fmla="*/ 2231559 w 5390588"/>
                <a:gd name="connsiteY14" fmla="*/ 36516 h 1278942"/>
                <a:gd name="connsiteX15" fmla="*/ 2798190 w 5390588"/>
                <a:gd name="connsiteY15" fmla="*/ 138559 h 1278942"/>
                <a:gd name="connsiteX16" fmla="*/ 2985795 w 5390588"/>
                <a:gd name="connsiteY16" fmla="*/ 611320 h 1278942"/>
                <a:gd name="connsiteX17" fmla="*/ 2973287 w 5390588"/>
                <a:gd name="connsiteY17" fmla="*/ 686789 h 1278942"/>
                <a:gd name="connsiteX18" fmla="*/ 2971841 w 5390588"/>
                <a:gd name="connsiteY18" fmla="*/ 743454 h 1278942"/>
                <a:gd name="connsiteX19" fmla="*/ 3206765 w 5390588"/>
                <a:gd name="connsiteY19" fmla="*/ 1161349 h 1278942"/>
                <a:gd name="connsiteX20" fmla="*/ 3748785 w 5390588"/>
                <a:gd name="connsiteY20" fmla="*/ 1189539 h 1278942"/>
                <a:gd name="connsiteX21" fmla="*/ 4025791 w 5390588"/>
                <a:gd name="connsiteY21" fmla="*/ 798268 h 1278942"/>
                <a:gd name="connsiteX22" fmla="*/ 4030339 w 5390588"/>
                <a:gd name="connsiteY22" fmla="*/ 740379 h 1278942"/>
                <a:gd name="connsiteX23" fmla="*/ 4025977 w 5390588"/>
                <a:gd name="connsiteY23" fmla="*/ 739554 h 1278942"/>
                <a:gd name="connsiteX24" fmla="*/ 4232166 w 5390588"/>
                <a:gd name="connsiteY24" fmla="*/ 402536 h 1278942"/>
                <a:gd name="connsiteX25" fmla="*/ 4609810 w 5390588"/>
                <a:gd name="connsiteY25" fmla="*/ 286427 h 1278942"/>
                <a:gd name="connsiteX26" fmla="*/ 5115824 w 5390588"/>
                <a:gd name="connsiteY26" fmla="*/ 707333 h 1278942"/>
                <a:gd name="connsiteX27" fmla="*/ 5131067 w 5390588"/>
                <a:gd name="connsiteY27" fmla="*/ 806333 h 1278942"/>
                <a:gd name="connsiteX28" fmla="*/ 5135113 w 5390588"/>
                <a:gd name="connsiteY28" fmla="*/ 806564 h 1278942"/>
                <a:gd name="connsiteX29" fmla="*/ 5126192 w 5390588"/>
                <a:gd name="connsiteY29" fmla="*/ 913040 h 1278942"/>
                <a:gd name="connsiteX30" fmla="*/ 5236410 w 5390588"/>
                <a:gd name="connsiteY30" fmla="*/ 1043417 h 1278942"/>
                <a:gd name="connsiteX31" fmla="*/ 5390588 w 5390588"/>
                <a:gd name="connsiteY31" fmla="*/ 1056335 h 1278942"/>
                <a:gd name="connsiteX32" fmla="*/ 5388416 w 5390588"/>
                <a:gd name="connsiteY32" fmla="*/ 1096439 h 1278942"/>
                <a:gd name="connsiteX33" fmla="*/ 5237261 w 5390588"/>
                <a:gd name="connsiteY33" fmla="*/ 1083708 h 1278942"/>
                <a:gd name="connsiteX34" fmla="*/ 5087837 w 5390588"/>
                <a:gd name="connsiteY34" fmla="*/ 906801 h 1278942"/>
                <a:gd name="connsiteX35" fmla="*/ 5096462 w 5390588"/>
                <a:gd name="connsiteY35" fmla="*/ 804356 h 1278942"/>
                <a:gd name="connsiteX36" fmla="*/ 5098635 w 5390588"/>
                <a:gd name="connsiteY36" fmla="*/ 804481 h 1278942"/>
                <a:gd name="connsiteX37" fmla="*/ 5084876 w 5390588"/>
                <a:gd name="connsiteY37" fmla="*/ 715118 h 1278942"/>
                <a:gd name="connsiteX38" fmla="*/ 4607786 w 5390588"/>
                <a:gd name="connsiteY38" fmla="*/ 318272 h 1278942"/>
                <a:gd name="connsiteX39" fmla="*/ 4084307 w 5390588"/>
                <a:gd name="connsiteY39" fmla="*/ 651549 h 1278942"/>
                <a:gd name="connsiteX40" fmla="*/ 4058397 w 5390588"/>
                <a:gd name="connsiteY40" fmla="*/ 741768 h 1278942"/>
                <a:gd name="connsiteX41" fmla="*/ 4053635 w 5390588"/>
                <a:gd name="connsiteY41" fmla="*/ 802385 h 1278942"/>
                <a:gd name="connsiteX42" fmla="*/ 3761921 w 5390588"/>
                <a:gd name="connsiteY42" fmla="*/ 1214432 h 1278942"/>
                <a:gd name="connsiteX43" fmla="*/ 3191121 w 5390588"/>
                <a:gd name="connsiteY43" fmla="*/ 1184745 h 1278942"/>
                <a:gd name="connsiteX44" fmla="*/ 2945665 w 5390588"/>
                <a:gd name="connsiteY44" fmla="*/ 668562 h 1278942"/>
                <a:gd name="connsiteX45" fmla="*/ 2947591 w 5390588"/>
                <a:gd name="connsiteY45" fmla="*/ 668744 h 1278942"/>
                <a:gd name="connsiteX46" fmla="*/ 2957555 w 5390588"/>
                <a:gd name="connsiteY46" fmla="*/ 608620 h 1278942"/>
                <a:gd name="connsiteX47" fmla="*/ 2779484 w 5390588"/>
                <a:gd name="connsiteY47" fmla="*/ 159884 h 1278942"/>
                <a:gd name="connsiteX48" fmla="*/ 2241650 w 5390588"/>
                <a:gd name="connsiteY48" fmla="*/ 63029 h 1278942"/>
                <a:gd name="connsiteX49" fmla="*/ 1918221 w 5390588"/>
                <a:gd name="connsiteY49" fmla="*/ 421451 h 1278942"/>
                <a:gd name="connsiteX50" fmla="*/ 1906250 w 5390588"/>
                <a:gd name="connsiteY50" fmla="*/ 482996 h 1278942"/>
                <a:gd name="connsiteX51" fmla="*/ 1902067 w 5390588"/>
                <a:gd name="connsiteY51" fmla="*/ 541550 h 1278942"/>
                <a:gd name="connsiteX52" fmla="*/ 1603140 w 5390588"/>
                <a:gd name="connsiteY52" fmla="*/ 960209 h 1278942"/>
                <a:gd name="connsiteX53" fmla="*/ 1022686 w 5390588"/>
                <a:gd name="connsiteY53" fmla="*/ 915607 h 1278942"/>
                <a:gd name="connsiteX54" fmla="*/ 795552 w 5390588"/>
                <a:gd name="connsiteY54" fmla="*/ 532703 h 1278942"/>
                <a:gd name="connsiteX55" fmla="*/ 792356 w 5390588"/>
                <a:gd name="connsiteY55" fmla="*/ 476139 h 1278942"/>
                <a:gd name="connsiteX56" fmla="*/ 789967 w 5390588"/>
                <a:gd name="connsiteY56" fmla="*/ 476188 h 1278942"/>
                <a:gd name="connsiteX57" fmla="*/ 790607 w 5390588"/>
                <a:gd name="connsiteY57" fmla="*/ 369340 h 1278942"/>
                <a:gd name="connsiteX58" fmla="*/ 670615 w 5390588"/>
                <a:gd name="connsiteY58" fmla="*/ 247901 h 1278942"/>
                <a:gd name="connsiteX59" fmla="*/ 0 w 5390588"/>
                <a:gd name="connsiteY59" fmla="*/ 252293 h 1278942"/>
                <a:gd name="connsiteX60" fmla="*/ 0 w 5390588"/>
                <a:gd name="connsiteY60" fmla="*/ 203650 h 1278942"/>
                <a:gd name="connsiteX0" fmla="*/ 0 w 5390588"/>
                <a:gd name="connsiteY0" fmla="*/ 203650 h 1278942"/>
                <a:gd name="connsiteX1" fmla="*/ 666642 w 5390588"/>
                <a:gd name="connsiteY1" fmla="*/ 207797 h 1278942"/>
                <a:gd name="connsiteX2" fmla="*/ 829333 w 5390588"/>
                <a:gd name="connsiteY2" fmla="*/ 372586 h 1278942"/>
                <a:gd name="connsiteX3" fmla="*/ 823477 w 5390588"/>
                <a:gd name="connsiteY3" fmla="*/ 529189 h 1278942"/>
                <a:gd name="connsiteX4" fmla="*/ 1039160 w 5390588"/>
                <a:gd name="connsiteY4" fmla="*/ 892787 h 1278942"/>
                <a:gd name="connsiteX5" fmla="*/ 1590345 w 5390588"/>
                <a:gd name="connsiteY5" fmla="*/ 935139 h 1278942"/>
                <a:gd name="connsiteX6" fmla="*/ 1874201 w 5390588"/>
                <a:gd name="connsiteY6" fmla="*/ 537589 h 1278942"/>
                <a:gd name="connsiteX7" fmla="*/ 1877625 w 5390588"/>
                <a:gd name="connsiteY7" fmla="*/ 489658 h 1278942"/>
                <a:gd name="connsiteX8" fmla="*/ 1876158 w 5390588"/>
                <a:gd name="connsiteY8" fmla="*/ 489476 h 1278942"/>
                <a:gd name="connsiteX9" fmla="*/ 1878497 w 5390588"/>
                <a:gd name="connsiteY9" fmla="*/ 477447 h 1278942"/>
                <a:gd name="connsiteX10" fmla="*/ 1879461 w 5390588"/>
                <a:gd name="connsiteY10" fmla="*/ 463957 h 1278942"/>
                <a:gd name="connsiteX11" fmla="*/ 1881121 w 5390588"/>
                <a:gd name="connsiteY11" fmla="*/ 463960 h 1278942"/>
                <a:gd name="connsiteX12" fmla="*/ 1890813 w 5390588"/>
                <a:gd name="connsiteY12" fmla="*/ 414129 h 1278942"/>
                <a:gd name="connsiteX13" fmla="*/ 2231559 w 5390588"/>
                <a:gd name="connsiteY13" fmla="*/ 36516 h 1278942"/>
                <a:gd name="connsiteX14" fmla="*/ 2798190 w 5390588"/>
                <a:gd name="connsiteY14" fmla="*/ 138559 h 1278942"/>
                <a:gd name="connsiteX15" fmla="*/ 2985795 w 5390588"/>
                <a:gd name="connsiteY15" fmla="*/ 611320 h 1278942"/>
                <a:gd name="connsiteX16" fmla="*/ 2973287 w 5390588"/>
                <a:gd name="connsiteY16" fmla="*/ 686789 h 1278942"/>
                <a:gd name="connsiteX17" fmla="*/ 2971841 w 5390588"/>
                <a:gd name="connsiteY17" fmla="*/ 743454 h 1278942"/>
                <a:gd name="connsiteX18" fmla="*/ 3206765 w 5390588"/>
                <a:gd name="connsiteY18" fmla="*/ 1161349 h 1278942"/>
                <a:gd name="connsiteX19" fmla="*/ 3748785 w 5390588"/>
                <a:gd name="connsiteY19" fmla="*/ 1189539 h 1278942"/>
                <a:gd name="connsiteX20" fmla="*/ 4025791 w 5390588"/>
                <a:gd name="connsiteY20" fmla="*/ 798268 h 1278942"/>
                <a:gd name="connsiteX21" fmla="*/ 4030339 w 5390588"/>
                <a:gd name="connsiteY21" fmla="*/ 740379 h 1278942"/>
                <a:gd name="connsiteX22" fmla="*/ 4025977 w 5390588"/>
                <a:gd name="connsiteY22" fmla="*/ 739554 h 1278942"/>
                <a:gd name="connsiteX23" fmla="*/ 4232166 w 5390588"/>
                <a:gd name="connsiteY23" fmla="*/ 402536 h 1278942"/>
                <a:gd name="connsiteX24" fmla="*/ 4609810 w 5390588"/>
                <a:gd name="connsiteY24" fmla="*/ 286427 h 1278942"/>
                <a:gd name="connsiteX25" fmla="*/ 5115824 w 5390588"/>
                <a:gd name="connsiteY25" fmla="*/ 707333 h 1278942"/>
                <a:gd name="connsiteX26" fmla="*/ 5131067 w 5390588"/>
                <a:gd name="connsiteY26" fmla="*/ 806333 h 1278942"/>
                <a:gd name="connsiteX27" fmla="*/ 5135113 w 5390588"/>
                <a:gd name="connsiteY27" fmla="*/ 806564 h 1278942"/>
                <a:gd name="connsiteX28" fmla="*/ 5126192 w 5390588"/>
                <a:gd name="connsiteY28" fmla="*/ 913040 h 1278942"/>
                <a:gd name="connsiteX29" fmla="*/ 5236410 w 5390588"/>
                <a:gd name="connsiteY29" fmla="*/ 1043417 h 1278942"/>
                <a:gd name="connsiteX30" fmla="*/ 5390588 w 5390588"/>
                <a:gd name="connsiteY30" fmla="*/ 1056335 h 1278942"/>
                <a:gd name="connsiteX31" fmla="*/ 5388416 w 5390588"/>
                <a:gd name="connsiteY31" fmla="*/ 1096439 h 1278942"/>
                <a:gd name="connsiteX32" fmla="*/ 5237261 w 5390588"/>
                <a:gd name="connsiteY32" fmla="*/ 1083708 h 1278942"/>
                <a:gd name="connsiteX33" fmla="*/ 5087837 w 5390588"/>
                <a:gd name="connsiteY33" fmla="*/ 906801 h 1278942"/>
                <a:gd name="connsiteX34" fmla="*/ 5096462 w 5390588"/>
                <a:gd name="connsiteY34" fmla="*/ 804356 h 1278942"/>
                <a:gd name="connsiteX35" fmla="*/ 5098635 w 5390588"/>
                <a:gd name="connsiteY35" fmla="*/ 804481 h 1278942"/>
                <a:gd name="connsiteX36" fmla="*/ 5084876 w 5390588"/>
                <a:gd name="connsiteY36" fmla="*/ 715118 h 1278942"/>
                <a:gd name="connsiteX37" fmla="*/ 4607786 w 5390588"/>
                <a:gd name="connsiteY37" fmla="*/ 318272 h 1278942"/>
                <a:gd name="connsiteX38" fmla="*/ 4084307 w 5390588"/>
                <a:gd name="connsiteY38" fmla="*/ 651549 h 1278942"/>
                <a:gd name="connsiteX39" fmla="*/ 4058397 w 5390588"/>
                <a:gd name="connsiteY39" fmla="*/ 741768 h 1278942"/>
                <a:gd name="connsiteX40" fmla="*/ 4053635 w 5390588"/>
                <a:gd name="connsiteY40" fmla="*/ 802385 h 1278942"/>
                <a:gd name="connsiteX41" fmla="*/ 3761921 w 5390588"/>
                <a:gd name="connsiteY41" fmla="*/ 1214432 h 1278942"/>
                <a:gd name="connsiteX42" fmla="*/ 3191121 w 5390588"/>
                <a:gd name="connsiteY42" fmla="*/ 1184745 h 1278942"/>
                <a:gd name="connsiteX43" fmla="*/ 2945665 w 5390588"/>
                <a:gd name="connsiteY43" fmla="*/ 668562 h 1278942"/>
                <a:gd name="connsiteX44" fmla="*/ 2947591 w 5390588"/>
                <a:gd name="connsiteY44" fmla="*/ 668744 h 1278942"/>
                <a:gd name="connsiteX45" fmla="*/ 2957555 w 5390588"/>
                <a:gd name="connsiteY45" fmla="*/ 608620 h 1278942"/>
                <a:gd name="connsiteX46" fmla="*/ 2779484 w 5390588"/>
                <a:gd name="connsiteY46" fmla="*/ 159884 h 1278942"/>
                <a:gd name="connsiteX47" fmla="*/ 2241650 w 5390588"/>
                <a:gd name="connsiteY47" fmla="*/ 63029 h 1278942"/>
                <a:gd name="connsiteX48" fmla="*/ 1918221 w 5390588"/>
                <a:gd name="connsiteY48" fmla="*/ 421451 h 1278942"/>
                <a:gd name="connsiteX49" fmla="*/ 1906250 w 5390588"/>
                <a:gd name="connsiteY49" fmla="*/ 482996 h 1278942"/>
                <a:gd name="connsiteX50" fmla="*/ 1902067 w 5390588"/>
                <a:gd name="connsiteY50" fmla="*/ 541550 h 1278942"/>
                <a:gd name="connsiteX51" fmla="*/ 1603140 w 5390588"/>
                <a:gd name="connsiteY51" fmla="*/ 960209 h 1278942"/>
                <a:gd name="connsiteX52" fmla="*/ 1022686 w 5390588"/>
                <a:gd name="connsiteY52" fmla="*/ 915607 h 1278942"/>
                <a:gd name="connsiteX53" fmla="*/ 795552 w 5390588"/>
                <a:gd name="connsiteY53" fmla="*/ 532703 h 1278942"/>
                <a:gd name="connsiteX54" fmla="*/ 792356 w 5390588"/>
                <a:gd name="connsiteY54" fmla="*/ 476139 h 1278942"/>
                <a:gd name="connsiteX55" fmla="*/ 789967 w 5390588"/>
                <a:gd name="connsiteY55" fmla="*/ 476188 h 1278942"/>
                <a:gd name="connsiteX56" fmla="*/ 790607 w 5390588"/>
                <a:gd name="connsiteY56" fmla="*/ 369340 h 1278942"/>
                <a:gd name="connsiteX57" fmla="*/ 670615 w 5390588"/>
                <a:gd name="connsiteY57" fmla="*/ 247901 h 1278942"/>
                <a:gd name="connsiteX58" fmla="*/ 0 w 5390588"/>
                <a:gd name="connsiteY58" fmla="*/ 252293 h 1278942"/>
                <a:gd name="connsiteX59" fmla="*/ 0 w 5390588"/>
                <a:gd name="connsiteY59" fmla="*/ 203650 h 1278942"/>
                <a:gd name="connsiteX0" fmla="*/ 0 w 5898369"/>
                <a:gd name="connsiteY0" fmla="*/ 203650 h 1278942"/>
                <a:gd name="connsiteX1" fmla="*/ 666642 w 5898369"/>
                <a:gd name="connsiteY1" fmla="*/ 207797 h 1278942"/>
                <a:gd name="connsiteX2" fmla="*/ 829333 w 5898369"/>
                <a:gd name="connsiteY2" fmla="*/ 372586 h 1278942"/>
                <a:gd name="connsiteX3" fmla="*/ 823477 w 5898369"/>
                <a:gd name="connsiteY3" fmla="*/ 529189 h 1278942"/>
                <a:gd name="connsiteX4" fmla="*/ 1039160 w 5898369"/>
                <a:gd name="connsiteY4" fmla="*/ 892787 h 1278942"/>
                <a:gd name="connsiteX5" fmla="*/ 1590345 w 5898369"/>
                <a:gd name="connsiteY5" fmla="*/ 935139 h 1278942"/>
                <a:gd name="connsiteX6" fmla="*/ 1874201 w 5898369"/>
                <a:gd name="connsiteY6" fmla="*/ 537589 h 1278942"/>
                <a:gd name="connsiteX7" fmla="*/ 1877625 w 5898369"/>
                <a:gd name="connsiteY7" fmla="*/ 489658 h 1278942"/>
                <a:gd name="connsiteX8" fmla="*/ 1876158 w 5898369"/>
                <a:gd name="connsiteY8" fmla="*/ 489476 h 1278942"/>
                <a:gd name="connsiteX9" fmla="*/ 1878497 w 5898369"/>
                <a:gd name="connsiteY9" fmla="*/ 477447 h 1278942"/>
                <a:gd name="connsiteX10" fmla="*/ 1879461 w 5898369"/>
                <a:gd name="connsiteY10" fmla="*/ 463957 h 1278942"/>
                <a:gd name="connsiteX11" fmla="*/ 1881121 w 5898369"/>
                <a:gd name="connsiteY11" fmla="*/ 463960 h 1278942"/>
                <a:gd name="connsiteX12" fmla="*/ 1890813 w 5898369"/>
                <a:gd name="connsiteY12" fmla="*/ 414129 h 1278942"/>
                <a:gd name="connsiteX13" fmla="*/ 2231559 w 5898369"/>
                <a:gd name="connsiteY13" fmla="*/ 36516 h 1278942"/>
                <a:gd name="connsiteX14" fmla="*/ 2798190 w 5898369"/>
                <a:gd name="connsiteY14" fmla="*/ 138559 h 1278942"/>
                <a:gd name="connsiteX15" fmla="*/ 2985795 w 5898369"/>
                <a:gd name="connsiteY15" fmla="*/ 611320 h 1278942"/>
                <a:gd name="connsiteX16" fmla="*/ 2973287 w 5898369"/>
                <a:gd name="connsiteY16" fmla="*/ 686789 h 1278942"/>
                <a:gd name="connsiteX17" fmla="*/ 2971841 w 5898369"/>
                <a:gd name="connsiteY17" fmla="*/ 743454 h 1278942"/>
                <a:gd name="connsiteX18" fmla="*/ 3206765 w 5898369"/>
                <a:gd name="connsiteY18" fmla="*/ 1161349 h 1278942"/>
                <a:gd name="connsiteX19" fmla="*/ 3748785 w 5898369"/>
                <a:gd name="connsiteY19" fmla="*/ 1189539 h 1278942"/>
                <a:gd name="connsiteX20" fmla="*/ 4025791 w 5898369"/>
                <a:gd name="connsiteY20" fmla="*/ 798268 h 1278942"/>
                <a:gd name="connsiteX21" fmla="*/ 4030339 w 5898369"/>
                <a:gd name="connsiteY21" fmla="*/ 740379 h 1278942"/>
                <a:gd name="connsiteX22" fmla="*/ 4025977 w 5898369"/>
                <a:gd name="connsiteY22" fmla="*/ 739554 h 1278942"/>
                <a:gd name="connsiteX23" fmla="*/ 4232166 w 5898369"/>
                <a:gd name="connsiteY23" fmla="*/ 402536 h 1278942"/>
                <a:gd name="connsiteX24" fmla="*/ 4609810 w 5898369"/>
                <a:gd name="connsiteY24" fmla="*/ 286427 h 1278942"/>
                <a:gd name="connsiteX25" fmla="*/ 5115824 w 5898369"/>
                <a:gd name="connsiteY25" fmla="*/ 707333 h 1278942"/>
                <a:gd name="connsiteX26" fmla="*/ 5131067 w 5898369"/>
                <a:gd name="connsiteY26" fmla="*/ 806333 h 1278942"/>
                <a:gd name="connsiteX27" fmla="*/ 5135113 w 5898369"/>
                <a:gd name="connsiteY27" fmla="*/ 806564 h 1278942"/>
                <a:gd name="connsiteX28" fmla="*/ 5126192 w 5898369"/>
                <a:gd name="connsiteY28" fmla="*/ 913040 h 1278942"/>
                <a:gd name="connsiteX29" fmla="*/ 5236410 w 5898369"/>
                <a:gd name="connsiteY29" fmla="*/ 1043417 h 1278942"/>
                <a:gd name="connsiteX30" fmla="*/ 5898369 w 5898369"/>
                <a:gd name="connsiteY30" fmla="*/ 1079693 h 1278942"/>
                <a:gd name="connsiteX31" fmla="*/ 5388416 w 5898369"/>
                <a:gd name="connsiteY31" fmla="*/ 1096439 h 1278942"/>
                <a:gd name="connsiteX32" fmla="*/ 5237261 w 5898369"/>
                <a:gd name="connsiteY32" fmla="*/ 1083708 h 1278942"/>
                <a:gd name="connsiteX33" fmla="*/ 5087837 w 5898369"/>
                <a:gd name="connsiteY33" fmla="*/ 906801 h 1278942"/>
                <a:gd name="connsiteX34" fmla="*/ 5096462 w 5898369"/>
                <a:gd name="connsiteY34" fmla="*/ 804356 h 1278942"/>
                <a:gd name="connsiteX35" fmla="*/ 5098635 w 5898369"/>
                <a:gd name="connsiteY35" fmla="*/ 804481 h 1278942"/>
                <a:gd name="connsiteX36" fmla="*/ 5084876 w 5898369"/>
                <a:gd name="connsiteY36" fmla="*/ 715118 h 1278942"/>
                <a:gd name="connsiteX37" fmla="*/ 4607786 w 5898369"/>
                <a:gd name="connsiteY37" fmla="*/ 318272 h 1278942"/>
                <a:gd name="connsiteX38" fmla="*/ 4084307 w 5898369"/>
                <a:gd name="connsiteY38" fmla="*/ 651549 h 1278942"/>
                <a:gd name="connsiteX39" fmla="*/ 4058397 w 5898369"/>
                <a:gd name="connsiteY39" fmla="*/ 741768 h 1278942"/>
                <a:gd name="connsiteX40" fmla="*/ 4053635 w 5898369"/>
                <a:gd name="connsiteY40" fmla="*/ 802385 h 1278942"/>
                <a:gd name="connsiteX41" fmla="*/ 3761921 w 5898369"/>
                <a:gd name="connsiteY41" fmla="*/ 1214432 h 1278942"/>
                <a:gd name="connsiteX42" fmla="*/ 3191121 w 5898369"/>
                <a:gd name="connsiteY42" fmla="*/ 1184745 h 1278942"/>
                <a:gd name="connsiteX43" fmla="*/ 2945665 w 5898369"/>
                <a:gd name="connsiteY43" fmla="*/ 668562 h 1278942"/>
                <a:gd name="connsiteX44" fmla="*/ 2947591 w 5898369"/>
                <a:gd name="connsiteY44" fmla="*/ 668744 h 1278942"/>
                <a:gd name="connsiteX45" fmla="*/ 2957555 w 5898369"/>
                <a:gd name="connsiteY45" fmla="*/ 608620 h 1278942"/>
                <a:gd name="connsiteX46" fmla="*/ 2779484 w 5898369"/>
                <a:gd name="connsiteY46" fmla="*/ 159884 h 1278942"/>
                <a:gd name="connsiteX47" fmla="*/ 2241650 w 5898369"/>
                <a:gd name="connsiteY47" fmla="*/ 63029 h 1278942"/>
                <a:gd name="connsiteX48" fmla="*/ 1918221 w 5898369"/>
                <a:gd name="connsiteY48" fmla="*/ 421451 h 1278942"/>
                <a:gd name="connsiteX49" fmla="*/ 1906250 w 5898369"/>
                <a:gd name="connsiteY49" fmla="*/ 482996 h 1278942"/>
                <a:gd name="connsiteX50" fmla="*/ 1902067 w 5898369"/>
                <a:gd name="connsiteY50" fmla="*/ 541550 h 1278942"/>
                <a:gd name="connsiteX51" fmla="*/ 1603140 w 5898369"/>
                <a:gd name="connsiteY51" fmla="*/ 960209 h 1278942"/>
                <a:gd name="connsiteX52" fmla="*/ 1022686 w 5898369"/>
                <a:gd name="connsiteY52" fmla="*/ 915607 h 1278942"/>
                <a:gd name="connsiteX53" fmla="*/ 795552 w 5898369"/>
                <a:gd name="connsiteY53" fmla="*/ 532703 h 1278942"/>
                <a:gd name="connsiteX54" fmla="*/ 792356 w 5898369"/>
                <a:gd name="connsiteY54" fmla="*/ 476139 h 1278942"/>
                <a:gd name="connsiteX55" fmla="*/ 789967 w 5898369"/>
                <a:gd name="connsiteY55" fmla="*/ 476188 h 1278942"/>
                <a:gd name="connsiteX56" fmla="*/ 790607 w 5898369"/>
                <a:gd name="connsiteY56" fmla="*/ 369340 h 1278942"/>
                <a:gd name="connsiteX57" fmla="*/ 670615 w 5898369"/>
                <a:gd name="connsiteY57" fmla="*/ 247901 h 1278942"/>
                <a:gd name="connsiteX58" fmla="*/ 0 w 5898369"/>
                <a:gd name="connsiteY58" fmla="*/ 252293 h 1278942"/>
                <a:gd name="connsiteX59" fmla="*/ 0 w 5898369"/>
                <a:gd name="connsiteY59" fmla="*/ 203650 h 1278942"/>
                <a:gd name="connsiteX0" fmla="*/ 0 w 5898369"/>
                <a:gd name="connsiteY0" fmla="*/ 203650 h 1278942"/>
                <a:gd name="connsiteX1" fmla="*/ 666642 w 5898369"/>
                <a:gd name="connsiteY1" fmla="*/ 207797 h 1278942"/>
                <a:gd name="connsiteX2" fmla="*/ 829333 w 5898369"/>
                <a:gd name="connsiteY2" fmla="*/ 372586 h 1278942"/>
                <a:gd name="connsiteX3" fmla="*/ 823477 w 5898369"/>
                <a:gd name="connsiteY3" fmla="*/ 529189 h 1278942"/>
                <a:gd name="connsiteX4" fmla="*/ 1039160 w 5898369"/>
                <a:gd name="connsiteY4" fmla="*/ 892787 h 1278942"/>
                <a:gd name="connsiteX5" fmla="*/ 1590345 w 5898369"/>
                <a:gd name="connsiteY5" fmla="*/ 935139 h 1278942"/>
                <a:gd name="connsiteX6" fmla="*/ 1874201 w 5898369"/>
                <a:gd name="connsiteY6" fmla="*/ 537589 h 1278942"/>
                <a:gd name="connsiteX7" fmla="*/ 1877625 w 5898369"/>
                <a:gd name="connsiteY7" fmla="*/ 489658 h 1278942"/>
                <a:gd name="connsiteX8" fmla="*/ 1876158 w 5898369"/>
                <a:gd name="connsiteY8" fmla="*/ 489476 h 1278942"/>
                <a:gd name="connsiteX9" fmla="*/ 1878497 w 5898369"/>
                <a:gd name="connsiteY9" fmla="*/ 477447 h 1278942"/>
                <a:gd name="connsiteX10" fmla="*/ 1879461 w 5898369"/>
                <a:gd name="connsiteY10" fmla="*/ 463957 h 1278942"/>
                <a:gd name="connsiteX11" fmla="*/ 1881121 w 5898369"/>
                <a:gd name="connsiteY11" fmla="*/ 463960 h 1278942"/>
                <a:gd name="connsiteX12" fmla="*/ 1890813 w 5898369"/>
                <a:gd name="connsiteY12" fmla="*/ 414129 h 1278942"/>
                <a:gd name="connsiteX13" fmla="*/ 2231559 w 5898369"/>
                <a:gd name="connsiteY13" fmla="*/ 36516 h 1278942"/>
                <a:gd name="connsiteX14" fmla="*/ 2798190 w 5898369"/>
                <a:gd name="connsiteY14" fmla="*/ 138559 h 1278942"/>
                <a:gd name="connsiteX15" fmla="*/ 2985795 w 5898369"/>
                <a:gd name="connsiteY15" fmla="*/ 611320 h 1278942"/>
                <a:gd name="connsiteX16" fmla="*/ 2973287 w 5898369"/>
                <a:gd name="connsiteY16" fmla="*/ 686789 h 1278942"/>
                <a:gd name="connsiteX17" fmla="*/ 2971841 w 5898369"/>
                <a:gd name="connsiteY17" fmla="*/ 743454 h 1278942"/>
                <a:gd name="connsiteX18" fmla="*/ 3206765 w 5898369"/>
                <a:gd name="connsiteY18" fmla="*/ 1161349 h 1278942"/>
                <a:gd name="connsiteX19" fmla="*/ 3748785 w 5898369"/>
                <a:gd name="connsiteY19" fmla="*/ 1189539 h 1278942"/>
                <a:gd name="connsiteX20" fmla="*/ 4025791 w 5898369"/>
                <a:gd name="connsiteY20" fmla="*/ 798268 h 1278942"/>
                <a:gd name="connsiteX21" fmla="*/ 4030339 w 5898369"/>
                <a:gd name="connsiteY21" fmla="*/ 740379 h 1278942"/>
                <a:gd name="connsiteX22" fmla="*/ 4025977 w 5898369"/>
                <a:gd name="connsiteY22" fmla="*/ 739554 h 1278942"/>
                <a:gd name="connsiteX23" fmla="*/ 4232166 w 5898369"/>
                <a:gd name="connsiteY23" fmla="*/ 402536 h 1278942"/>
                <a:gd name="connsiteX24" fmla="*/ 4609810 w 5898369"/>
                <a:gd name="connsiteY24" fmla="*/ 286427 h 1278942"/>
                <a:gd name="connsiteX25" fmla="*/ 5115824 w 5898369"/>
                <a:gd name="connsiteY25" fmla="*/ 707333 h 1278942"/>
                <a:gd name="connsiteX26" fmla="*/ 5131067 w 5898369"/>
                <a:gd name="connsiteY26" fmla="*/ 806333 h 1278942"/>
                <a:gd name="connsiteX27" fmla="*/ 5135113 w 5898369"/>
                <a:gd name="connsiteY27" fmla="*/ 806564 h 1278942"/>
                <a:gd name="connsiteX28" fmla="*/ 5126192 w 5898369"/>
                <a:gd name="connsiteY28" fmla="*/ 913040 h 1278942"/>
                <a:gd name="connsiteX29" fmla="*/ 5236410 w 5898369"/>
                <a:gd name="connsiteY29" fmla="*/ 1043417 h 1278942"/>
                <a:gd name="connsiteX30" fmla="*/ 5898369 w 5898369"/>
                <a:gd name="connsiteY30" fmla="*/ 1079693 h 1278942"/>
                <a:gd name="connsiteX31" fmla="*/ 5891039 w 5898369"/>
                <a:gd name="connsiteY31" fmla="*/ 1109947 h 1278942"/>
                <a:gd name="connsiteX32" fmla="*/ 5237261 w 5898369"/>
                <a:gd name="connsiteY32" fmla="*/ 1083708 h 1278942"/>
                <a:gd name="connsiteX33" fmla="*/ 5087837 w 5898369"/>
                <a:gd name="connsiteY33" fmla="*/ 906801 h 1278942"/>
                <a:gd name="connsiteX34" fmla="*/ 5096462 w 5898369"/>
                <a:gd name="connsiteY34" fmla="*/ 804356 h 1278942"/>
                <a:gd name="connsiteX35" fmla="*/ 5098635 w 5898369"/>
                <a:gd name="connsiteY35" fmla="*/ 804481 h 1278942"/>
                <a:gd name="connsiteX36" fmla="*/ 5084876 w 5898369"/>
                <a:gd name="connsiteY36" fmla="*/ 715118 h 1278942"/>
                <a:gd name="connsiteX37" fmla="*/ 4607786 w 5898369"/>
                <a:gd name="connsiteY37" fmla="*/ 318272 h 1278942"/>
                <a:gd name="connsiteX38" fmla="*/ 4084307 w 5898369"/>
                <a:gd name="connsiteY38" fmla="*/ 651549 h 1278942"/>
                <a:gd name="connsiteX39" fmla="*/ 4058397 w 5898369"/>
                <a:gd name="connsiteY39" fmla="*/ 741768 h 1278942"/>
                <a:gd name="connsiteX40" fmla="*/ 4053635 w 5898369"/>
                <a:gd name="connsiteY40" fmla="*/ 802385 h 1278942"/>
                <a:gd name="connsiteX41" fmla="*/ 3761921 w 5898369"/>
                <a:gd name="connsiteY41" fmla="*/ 1214432 h 1278942"/>
                <a:gd name="connsiteX42" fmla="*/ 3191121 w 5898369"/>
                <a:gd name="connsiteY42" fmla="*/ 1184745 h 1278942"/>
                <a:gd name="connsiteX43" fmla="*/ 2945665 w 5898369"/>
                <a:gd name="connsiteY43" fmla="*/ 668562 h 1278942"/>
                <a:gd name="connsiteX44" fmla="*/ 2947591 w 5898369"/>
                <a:gd name="connsiteY44" fmla="*/ 668744 h 1278942"/>
                <a:gd name="connsiteX45" fmla="*/ 2957555 w 5898369"/>
                <a:gd name="connsiteY45" fmla="*/ 608620 h 1278942"/>
                <a:gd name="connsiteX46" fmla="*/ 2779484 w 5898369"/>
                <a:gd name="connsiteY46" fmla="*/ 159884 h 1278942"/>
                <a:gd name="connsiteX47" fmla="*/ 2241650 w 5898369"/>
                <a:gd name="connsiteY47" fmla="*/ 63029 h 1278942"/>
                <a:gd name="connsiteX48" fmla="*/ 1918221 w 5898369"/>
                <a:gd name="connsiteY48" fmla="*/ 421451 h 1278942"/>
                <a:gd name="connsiteX49" fmla="*/ 1906250 w 5898369"/>
                <a:gd name="connsiteY49" fmla="*/ 482996 h 1278942"/>
                <a:gd name="connsiteX50" fmla="*/ 1902067 w 5898369"/>
                <a:gd name="connsiteY50" fmla="*/ 541550 h 1278942"/>
                <a:gd name="connsiteX51" fmla="*/ 1603140 w 5898369"/>
                <a:gd name="connsiteY51" fmla="*/ 960209 h 1278942"/>
                <a:gd name="connsiteX52" fmla="*/ 1022686 w 5898369"/>
                <a:gd name="connsiteY52" fmla="*/ 915607 h 1278942"/>
                <a:gd name="connsiteX53" fmla="*/ 795552 w 5898369"/>
                <a:gd name="connsiteY53" fmla="*/ 532703 h 1278942"/>
                <a:gd name="connsiteX54" fmla="*/ 792356 w 5898369"/>
                <a:gd name="connsiteY54" fmla="*/ 476139 h 1278942"/>
                <a:gd name="connsiteX55" fmla="*/ 789967 w 5898369"/>
                <a:gd name="connsiteY55" fmla="*/ 476188 h 1278942"/>
                <a:gd name="connsiteX56" fmla="*/ 790607 w 5898369"/>
                <a:gd name="connsiteY56" fmla="*/ 369340 h 1278942"/>
                <a:gd name="connsiteX57" fmla="*/ 670615 w 5898369"/>
                <a:gd name="connsiteY57" fmla="*/ 247901 h 1278942"/>
                <a:gd name="connsiteX58" fmla="*/ 0 w 5898369"/>
                <a:gd name="connsiteY58" fmla="*/ 252293 h 1278942"/>
                <a:gd name="connsiteX59" fmla="*/ 0 w 5898369"/>
                <a:gd name="connsiteY59" fmla="*/ 203650 h 127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</a:cxnLst>
              <a:rect l="l" t="t" r="r" b="b"/>
              <a:pathLst>
                <a:path w="5898369" h="1278942">
                  <a:moveTo>
                    <a:pt x="0" y="203650"/>
                  </a:moveTo>
                  <a:lnTo>
                    <a:pt x="666642" y="207797"/>
                  </a:lnTo>
                  <a:cubicBezTo>
                    <a:pt x="757073" y="208376"/>
                    <a:pt x="829912" y="282156"/>
                    <a:pt x="829333" y="372586"/>
                  </a:cubicBezTo>
                  <a:lnTo>
                    <a:pt x="823477" y="529189"/>
                  </a:lnTo>
                  <a:cubicBezTo>
                    <a:pt x="841578" y="672941"/>
                    <a:pt x="918231" y="805492"/>
                    <a:pt x="1039160" y="892787"/>
                  </a:cubicBezTo>
                  <a:cubicBezTo>
                    <a:pt x="1200398" y="1009179"/>
                    <a:pt x="1413218" y="1025532"/>
                    <a:pt x="1590345" y="935139"/>
                  </a:cubicBezTo>
                  <a:cubicBezTo>
                    <a:pt x="1745332" y="856044"/>
                    <a:pt x="1850173" y="706867"/>
                    <a:pt x="1874201" y="537589"/>
                  </a:cubicBezTo>
                  <a:lnTo>
                    <a:pt x="1877625" y="489658"/>
                  </a:lnTo>
                  <a:lnTo>
                    <a:pt x="1876158" y="489476"/>
                  </a:lnTo>
                  <a:lnTo>
                    <a:pt x="1878497" y="477447"/>
                  </a:lnTo>
                  <a:cubicBezTo>
                    <a:pt x="1878818" y="472950"/>
                    <a:pt x="1879140" y="468454"/>
                    <a:pt x="1879461" y="463957"/>
                  </a:cubicBezTo>
                  <a:lnTo>
                    <a:pt x="1881121" y="463960"/>
                  </a:lnTo>
                  <a:lnTo>
                    <a:pt x="1890813" y="414129"/>
                  </a:lnTo>
                  <a:cubicBezTo>
                    <a:pt x="1936682" y="242333"/>
                    <a:pt x="2062509" y="100856"/>
                    <a:pt x="2231559" y="36516"/>
                  </a:cubicBezTo>
                  <a:cubicBezTo>
                    <a:pt x="2424760" y="-37015"/>
                    <a:pt x="2642778" y="2247"/>
                    <a:pt x="2798190" y="138559"/>
                  </a:cubicBezTo>
                  <a:cubicBezTo>
                    <a:pt x="2934174" y="257831"/>
                    <a:pt x="3002741" y="434314"/>
                    <a:pt x="2985795" y="611320"/>
                  </a:cubicBezTo>
                  <a:lnTo>
                    <a:pt x="2973287" y="686789"/>
                  </a:lnTo>
                  <a:lnTo>
                    <a:pt x="2971841" y="743454"/>
                  </a:lnTo>
                  <a:cubicBezTo>
                    <a:pt x="2978991" y="910773"/>
                    <a:pt x="3065197" y="1066676"/>
                    <a:pt x="3206765" y="1161349"/>
                  </a:cubicBezTo>
                  <a:cubicBezTo>
                    <a:pt x="3368559" y="1269550"/>
                    <a:pt x="3576639" y="1280372"/>
                    <a:pt x="3748785" y="1189539"/>
                  </a:cubicBezTo>
                  <a:cubicBezTo>
                    <a:pt x="3899411" y="1110062"/>
                    <a:pt x="4001322" y="963942"/>
                    <a:pt x="4025791" y="798268"/>
                  </a:cubicBezTo>
                  <a:lnTo>
                    <a:pt x="4030339" y="740379"/>
                  </a:lnTo>
                  <a:lnTo>
                    <a:pt x="4025977" y="739554"/>
                  </a:lnTo>
                  <a:cubicBezTo>
                    <a:pt x="4052200" y="601208"/>
                    <a:pt x="4127895" y="483462"/>
                    <a:pt x="4232166" y="402536"/>
                  </a:cubicBezTo>
                  <a:cubicBezTo>
                    <a:pt x="4336437" y="321608"/>
                    <a:pt x="4469284" y="277499"/>
                    <a:pt x="4609810" y="286427"/>
                  </a:cubicBezTo>
                  <a:cubicBezTo>
                    <a:pt x="4855728" y="302052"/>
                    <a:pt x="5057764" y="475820"/>
                    <a:pt x="5115824" y="707333"/>
                  </a:cubicBezTo>
                  <a:lnTo>
                    <a:pt x="5131067" y="806333"/>
                  </a:lnTo>
                  <a:lnTo>
                    <a:pt x="5135113" y="806564"/>
                  </a:lnTo>
                  <a:lnTo>
                    <a:pt x="5126192" y="913040"/>
                  </a:lnTo>
                  <a:cubicBezTo>
                    <a:pt x="5120625" y="979477"/>
                    <a:pt x="5169972" y="1037850"/>
                    <a:pt x="5236410" y="1043417"/>
                  </a:cubicBezTo>
                  <a:lnTo>
                    <a:pt x="5898369" y="1079693"/>
                  </a:lnTo>
                  <a:lnTo>
                    <a:pt x="5891039" y="1109947"/>
                  </a:lnTo>
                  <a:lnTo>
                    <a:pt x="5237261" y="1083708"/>
                  </a:lnTo>
                  <a:cubicBezTo>
                    <a:pt x="5147147" y="1076120"/>
                    <a:pt x="5080247" y="996917"/>
                    <a:pt x="5087837" y="906801"/>
                  </a:cubicBezTo>
                  <a:lnTo>
                    <a:pt x="5096462" y="804356"/>
                  </a:lnTo>
                  <a:lnTo>
                    <a:pt x="5098635" y="804481"/>
                  </a:lnTo>
                  <a:lnTo>
                    <a:pt x="5084876" y="715118"/>
                  </a:lnTo>
                  <a:cubicBezTo>
                    <a:pt x="5030135" y="496837"/>
                    <a:pt x="4839647" y="333001"/>
                    <a:pt x="4607786" y="318272"/>
                  </a:cubicBezTo>
                  <a:cubicBezTo>
                    <a:pt x="4375925" y="303539"/>
                    <a:pt x="4166234" y="441950"/>
                    <a:pt x="4084307" y="651549"/>
                  </a:cubicBezTo>
                  <a:lnTo>
                    <a:pt x="4058397" y="741768"/>
                  </a:lnTo>
                  <a:lnTo>
                    <a:pt x="4053635" y="802385"/>
                  </a:lnTo>
                  <a:cubicBezTo>
                    <a:pt x="4027867" y="976856"/>
                    <a:pt x="3920545" y="1130733"/>
                    <a:pt x="3761921" y="1214432"/>
                  </a:cubicBezTo>
                  <a:cubicBezTo>
                    <a:pt x="3580635" y="1310086"/>
                    <a:pt x="3361506" y="1298691"/>
                    <a:pt x="3191121" y="1184745"/>
                  </a:cubicBezTo>
                  <a:cubicBezTo>
                    <a:pt x="3020736" y="1070801"/>
                    <a:pt x="2926505" y="872639"/>
                    <a:pt x="2945665" y="668562"/>
                  </a:cubicBezTo>
                  <a:lnTo>
                    <a:pt x="2947591" y="668744"/>
                  </a:lnTo>
                  <a:lnTo>
                    <a:pt x="2957555" y="608620"/>
                  </a:lnTo>
                  <a:cubicBezTo>
                    <a:pt x="2973639" y="440610"/>
                    <a:pt x="2908558" y="273096"/>
                    <a:pt x="2779484" y="159884"/>
                  </a:cubicBezTo>
                  <a:cubicBezTo>
                    <a:pt x="2631971" y="30501"/>
                    <a:pt x="2425032" y="-6765"/>
                    <a:pt x="2241650" y="63029"/>
                  </a:cubicBezTo>
                  <a:cubicBezTo>
                    <a:pt x="2081191" y="124098"/>
                    <a:pt x="1961759" y="258385"/>
                    <a:pt x="1918221" y="421451"/>
                  </a:cubicBezTo>
                  <a:lnTo>
                    <a:pt x="1906250" y="482996"/>
                  </a:lnTo>
                  <a:lnTo>
                    <a:pt x="1902067" y="541550"/>
                  </a:lnTo>
                  <a:cubicBezTo>
                    <a:pt x="1876764" y="719818"/>
                    <a:pt x="1766355" y="876915"/>
                    <a:pt x="1603140" y="960209"/>
                  </a:cubicBezTo>
                  <a:cubicBezTo>
                    <a:pt x="1416607" y="1055401"/>
                    <a:pt x="1192485" y="1038180"/>
                    <a:pt x="1022686" y="915607"/>
                  </a:cubicBezTo>
                  <a:cubicBezTo>
                    <a:pt x="895336" y="823677"/>
                    <a:pt x="814613" y="684087"/>
                    <a:pt x="795552" y="532703"/>
                  </a:cubicBezTo>
                  <a:lnTo>
                    <a:pt x="792356" y="476139"/>
                  </a:lnTo>
                  <a:lnTo>
                    <a:pt x="789967" y="476188"/>
                  </a:lnTo>
                  <a:cubicBezTo>
                    <a:pt x="790180" y="440572"/>
                    <a:pt x="790394" y="404956"/>
                    <a:pt x="790607" y="369340"/>
                  </a:cubicBezTo>
                  <a:cubicBezTo>
                    <a:pt x="791008" y="302671"/>
                    <a:pt x="737284" y="248300"/>
                    <a:pt x="670615" y="247901"/>
                  </a:cubicBezTo>
                  <a:lnTo>
                    <a:pt x="0" y="252293"/>
                  </a:lnTo>
                  <a:lnTo>
                    <a:pt x="0" y="203650"/>
                  </a:ln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0" tIns="27000" rIns="27000" bIns="27000" rtlCol="0" anchor="ctr"/>
            <a:lstStyle/>
            <a:p>
              <a:pPr algn="ctr"/>
              <a:endParaRPr lang="zh-CN" altLang="en-US" sz="15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endParaRPr>
            </a:p>
          </p:txBody>
        </p:sp>
        <p:sp>
          <p:nvSpPr>
            <p:cNvPr id="19" name="圆角矩形 67">
              <a:extLst>
                <a:ext uri="{FF2B5EF4-FFF2-40B4-BE49-F238E27FC236}">
                  <a16:creationId xmlns:a16="http://schemas.microsoft.com/office/drawing/2014/main" id="{4542084E-E7D2-4E18-9E64-7A3A41060D87}"/>
                </a:ext>
              </a:extLst>
            </p:cNvPr>
            <p:cNvSpPr/>
            <p:nvPr/>
          </p:nvSpPr>
          <p:spPr>
            <a:xfrm rot="18900000">
              <a:off x="5952673" y="3356372"/>
              <a:ext cx="1909664" cy="631414"/>
            </a:xfrm>
            <a:prstGeom prst="roundRect">
              <a:avLst>
                <a:gd name="adj" fmla="val 50000"/>
              </a:avLst>
            </a:prstGeom>
            <a:solidFill>
              <a:srgbClr val="212870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0" tIns="27000" rIns="27000" bIns="27000" rtlCol="0" anchor="ctr"/>
            <a:lstStyle/>
            <a:p>
              <a:pPr algn="ctr"/>
              <a:endParaRPr lang="zh-CN" altLang="en-US" sz="15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endParaRPr>
            </a:p>
          </p:txBody>
        </p:sp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1510AC02-91A0-4FFA-B50E-11D14EE81345}"/>
                </a:ext>
              </a:extLst>
            </p:cNvPr>
            <p:cNvSpPr/>
            <p:nvPr/>
          </p:nvSpPr>
          <p:spPr>
            <a:xfrm flipH="1">
              <a:off x="6206539" y="3850588"/>
              <a:ext cx="528842" cy="529105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0" tIns="27000" rIns="27000" bIns="27000" rtlCol="0" anchor="ctr"/>
            <a:lstStyle/>
            <a:p>
              <a:pPr algn="ctr"/>
              <a:endParaRPr lang="zh-CN" altLang="en-US" sz="15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endParaRP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255890D4-D1AC-4F83-B227-1BFDED538CBC}"/>
                </a:ext>
              </a:extLst>
            </p:cNvPr>
            <p:cNvSpPr/>
            <p:nvPr/>
          </p:nvSpPr>
          <p:spPr>
            <a:xfrm rot="18900000">
              <a:off x="6287683" y="3854515"/>
              <a:ext cx="402248" cy="492443"/>
            </a:xfrm>
            <a:prstGeom prst="rect">
              <a:avLst/>
            </a:prstGeom>
          </p:spPr>
          <p:txBody>
            <a:bodyPr wrap="none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 defTabSz="685874">
                <a:defRPr/>
              </a:pPr>
              <a:r>
                <a:rPr lang="en-US" altLang="zh-CN" kern="0" dirty="0">
                  <a:solidFill>
                    <a:schemeClr val="tx1">
                      <a:lumMod val="95000"/>
                      <a:lumOff val="5000"/>
                    </a:schemeClr>
                  </a:solidFill>
                  <a:ea typeface="微软雅黑" pitchFamily="34" charset="-122"/>
                  <a:cs typeface="Arial" pitchFamily="34" charset="0"/>
                </a:rPr>
                <a:t>3</a:t>
              </a:r>
              <a:endParaRPr lang="zh-CN" altLang="en-US" kern="0" dirty="0">
                <a:solidFill>
                  <a:schemeClr val="tx1">
                    <a:lumMod val="95000"/>
                    <a:lumOff val="5000"/>
                  </a:schemeClr>
                </a:solidFill>
                <a:ea typeface="微软雅黑" pitchFamily="34" charset="-122"/>
                <a:cs typeface="Arial" pitchFamily="34" charset="0"/>
              </a:endParaRPr>
            </a:p>
          </p:txBody>
        </p:sp>
        <p:sp>
          <p:nvSpPr>
            <p:cNvPr id="22" name="KSO_Shape">
              <a:extLst>
                <a:ext uri="{FF2B5EF4-FFF2-40B4-BE49-F238E27FC236}">
                  <a16:creationId xmlns:a16="http://schemas.microsoft.com/office/drawing/2014/main" id="{DC628C6A-4791-495F-A4BA-179026160E86}"/>
                </a:ext>
              </a:extLst>
            </p:cNvPr>
            <p:cNvSpPr>
              <a:spLocks/>
            </p:cNvSpPr>
            <p:nvPr/>
          </p:nvSpPr>
          <p:spPr bwMode="auto">
            <a:xfrm>
              <a:off x="7266036" y="3019566"/>
              <a:ext cx="252288" cy="320186"/>
            </a:xfrm>
            <a:custGeom>
              <a:avLst/>
              <a:gdLst>
                <a:gd name="T0" fmla="*/ 259322 w 2665412"/>
                <a:gd name="T1" fmla="*/ 2895285 h 3382963"/>
                <a:gd name="T2" fmla="*/ 511017 w 2665412"/>
                <a:gd name="T3" fmla="*/ 3155147 h 3382963"/>
                <a:gd name="T4" fmla="*/ 770965 w 2665412"/>
                <a:gd name="T5" fmla="*/ 2903852 h 3382963"/>
                <a:gd name="T6" fmla="*/ 519587 w 2665412"/>
                <a:gd name="T7" fmla="*/ 2643989 h 3382963"/>
                <a:gd name="T8" fmla="*/ 875071 w 2665412"/>
                <a:gd name="T9" fmla="*/ 2732514 h 3382963"/>
                <a:gd name="T10" fmla="*/ 732560 w 2665412"/>
                <a:gd name="T11" fmla="*/ 3231615 h 3382963"/>
                <a:gd name="T12" fmla="*/ 265987 w 2665412"/>
                <a:gd name="T13" fmla="*/ 3315697 h 3382963"/>
                <a:gd name="T14" fmla="*/ 147598 w 2665412"/>
                <a:gd name="T15" fmla="*/ 2750917 h 3382963"/>
                <a:gd name="T16" fmla="*/ 1831415 w 2665412"/>
                <a:gd name="T17" fmla="*/ 2257426 h 3382963"/>
                <a:gd name="T18" fmla="*/ 1993961 w 2665412"/>
                <a:gd name="T19" fmla="*/ 2438401 h 3382963"/>
                <a:gd name="T20" fmla="*/ 1847258 w 2665412"/>
                <a:gd name="T21" fmla="*/ 2409508 h 3382963"/>
                <a:gd name="T22" fmla="*/ 1685662 w 2665412"/>
                <a:gd name="T23" fmla="*/ 2468563 h 3382963"/>
                <a:gd name="T24" fmla="*/ 1995229 w 2665412"/>
                <a:gd name="T25" fmla="*/ 2640966 h 3382963"/>
                <a:gd name="T26" fmla="*/ 1952137 w 2665412"/>
                <a:gd name="T27" fmla="*/ 2838768 h 3382963"/>
                <a:gd name="T28" fmla="*/ 1735409 w 2665412"/>
                <a:gd name="T29" fmla="*/ 2918143 h 3382963"/>
                <a:gd name="T30" fmla="*/ 1580784 w 2665412"/>
                <a:gd name="T31" fmla="*/ 2728596 h 3382963"/>
                <a:gd name="T32" fmla="*/ 1742380 w 2665412"/>
                <a:gd name="T33" fmla="*/ 2773998 h 3382963"/>
                <a:gd name="T34" fmla="*/ 1881478 w 2665412"/>
                <a:gd name="T35" fmla="*/ 2691766 h 3382963"/>
                <a:gd name="T36" fmla="*/ 1563357 w 2665412"/>
                <a:gd name="T37" fmla="*/ 2467293 h 3382963"/>
                <a:gd name="T38" fmla="*/ 1692634 w 2665412"/>
                <a:gd name="T39" fmla="*/ 2322831 h 3382963"/>
                <a:gd name="T40" fmla="*/ 1625723 w 2665412"/>
                <a:gd name="T41" fmla="*/ 2198771 h 3382963"/>
                <a:gd name="T42" fmla="*/ 1410098 w 2665412"/>
                <a:gd name="T43" fmla="*/ 2430592 h 3382963"/>
                <a:gd name="T44" fmla="*/ 1421847 w 2665412"/>
                <a:gd name="T45" fmla="*/ 2757048 h 3382963"/>
                <a:gd name="T46" fmla="*/ 1653351 w 2665412"/>
                <a:gd name="T47" fmla="*/ 2972991 h 3382963"/>
                <a:gd name="T48" fmla="*/ 1980125 w 2665412"/>
                <a:gd name="T49" fmla="*/ 2960924 h 3382963"/>
                <a:gd name="T50" fmla="*/ 2195433 w 2665412"/>
                <a:gd name="T51" fmla="*/ 2729420 h 3382963"/>
                <a:gd name="T52" fmla="*/ 2184001 w 2665412"/>
                <a:gd name="T53" fmla="*/ 2402964 h 3382963"/>
                <a:gd name="T54" fmla="*/ 1952179 w 2665412"/>
                <a:gd name="T55" fmla="*/ 2187021 h 3382963"/>
                <a:gd name="T56" fmla="*/ 2156055 w 2665412"/>
                <a:gd name="T57" fmla="*/ 2032367 h 3382963"/>
                <a:gd name="T58" fmla="*/ 2395816 w 2665412"/>
                <a:gd name="T59" fmla="*/ 2850094 h 3382963"/>
                <a:gd name="T60" fmla="*/ 1619054 w 2665412"/>
                <a:gd name="T61" fmla="*/ 3205130 h 3382963"/>
                <a:gd name="T62" fmla="*/ 1161763 w 2665412"/>
                <a:gd name="T63" fmla="*/ 2697981 h 3382963"/>
                <a:gd name="T64" fmla="*/ 1590474 w 2665412"/>
                <a:gd name="T65" fmla="*/ 1963774 h 3382963"/>
                <a:gd name="T66" fmla="*/ 247746 w 2665412"/>
                <a:gd name="T67" fmla="*/ 2374875 h 3382963"/>
                <a:gd name="T68" fmla="*/ 90506 w 2665412"/>
                <a:gd name="T69" fmla="*/ 2382501 h 3382963"/>
                <a:gd name="T70" fmla="*/ 82882 w 2665412"/>
                <a:gd name="T71" fmla="*/ 2224911 h 3382963"/>
                <a:gd name="T72" fmla="*/ 1925231 w 2665412"/>
                <a:gd name="T73" fmla="*/ 1275421 h 3382963"/>
                <a:gd name="T74" fmla="*/ 2142932 w 2665412"/>
                <a:gd name="T75" fmla="*/ 1565745 h 3382963"/>
                <a:gd name="T76" fmla="*/ 2433411 w 2665412"/>
                <a:gd name="T77" fmla="*/ 1348081 h 3382963"/>
                <a:gd name="T78" fmla="*/ 2215710 w 2665412"/>
                <a:gd name="T79" fmla="*/ 1057758 h 3382963"/>
                <a:gd name="T80" fmla="*/ 2557039 w 2665412"/>
                <a:gd name="T81" fmla="*/ 1184676 h 3382963"/>
                <a:gd name="T82" fmla="*/ 2359043 w 2665412"/>
                <a:gd name="T83" fmla="*/ 1666644 h 3382963"/>
                <a:gd name="T84" fmla="*/ 1943029 w 2665412"/>
                <a:gd name="T85" fmla="*/ 1631742 h 3382963"/>
                <a:gd name="T86" fmla="*/ 1831795 w 2665412"/>
                <a:gd name="T87" fmla="*/ 1117727 h 3382963"/>
                <a:gd name="T88" fmla="*/ 1543971 w 2665412"/>
                <a:gd name="T89" fmla="*/ 596250 h 3382963"/>
                <a:gd name="T90" fmla="*/ 1297460 w 2665412"/>
                <a:gd name="T91" fmla="*/ 948099 h 3382963"/>
                <a:gd name="T92" fmla="*/ 1031888 w 2665412"/>
                <a:gd name="T93" fmla="*/ 755548 h 3382963"/>
                <a:gd name="T94" fmla="*/ 814631 w 2665412"/>
                <a:gd name="T95" fmla="*/ 602286 h 3382963"/>
                <a:gd name="T96" fmla="*/ 863801 w 2665412"/>
                <a:gd name="T97" fmla="*/ 640380 h 3382963"/>
                <a:gd name="T98" fmla="*/ 958650 w 2665412"/>
                <a:gd name="T99" fmla="*/ 731486 h 3382963"/>
                <a:gd name="T100" fmla="*/ 915825 w 2665412"/>
                <a:gd name="T101" fmla="*/ 1047026 h 3382963"/>
                <a:gd name="T102" fmla="*/ 1093788 w 2665412"/>
                <a:gd name="T103" fmla="*/ 1742545 h 3382963"/>
                <a:gd name="T104" fmla="*/ 941203 w 2665412"/>
                <a:gd name="T105" fmla="*/ 2331086 h 3382963"/>
                <a:gd name="T106" fmla="*/ 804162 w 2665412"/>
                <a:gd name="T107" fmla="*/ 2246646 h 3382963"/>
                <a:gd name="T108" fmla="*/ 518978 w 2665412"/>
                <a:gd name="T109" fmla="*/ 1458116 h 3382963"/>
                <a:gd name="T110" fmla="*/ 425714 w 2665412"/>
                <a:gd name="T111" fmla="*/ 1302568 h 3382963"/>
                <a:gd name="T112" fmla="*/ 154488 w 2665412"/>
                <a:gd name="T113" fmla="*/ 951475 h 3382963"/>
                <a:gd name="T114" fmla="*/ 4758 w 2665412"/>
                <a:gd name="T115" fmla="*/ 912429 h 3382963"/>
                <a:gd name="T116" fmla="*/ 912333 w 2665412"/>
                <a:gd name="T117" fmla="*/ 0 h 3382963"/>
                <a:gd name="T118" fmla="*/ 1112519 w 2665412"/>
                <a:gd name="T119" fmla="*/ 199433 h 3382963"/>
                <a:gd name="T120" fmla="*/ 953005 w 2665412"/>
                <a:gd name="T121" fmla="*/ 526732 h 3382963"/>
                <a:gd name="T122" fmla="*/ 719772 w 2665412"/>
                <a:gd name="T123" fmla="*/ 209293 h 33829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665412" h="3382963">
                  <a:moveTo>
                    <a:pt x="506574" y="2643989"/>
                  </a:moveTo>
                  <a:lnTo>
                    <a:pt x="493243" y="2644624"/>
                  </a:lnTo>
                  <a:lnTo>
                    <a:pt x="480230" y="2646210"/>
                  </a:lnTo>
                  <a:lnTo>
                    <a:pt x="467217" y="2648431"/>
                  </a:lnTo>
                  <a:lnTo>
                    <a:pt x="454521" y="2650970"/>
                  </a:lnTo>
                  <a:lnTo>
                    <a:pt x="442460" y="2654460"/>
                  </a:lnTo>
                  <a:lnTo>
                    <a:pt x="430399" y="2658585"/>
                  </a:lnTo>
                  <a:lnTo>
                    <a:pt x="418655" y="2663027"/>
                  </a:lnTo>
                  <a:lnTo>
                    <a:pt x="407229" y="2667786"/>
                  </a:lnTo>
                  <a:lnTo>
                    <a:pt x="396120" y="2673180"/>
                  </a:lnTo>
                  <a:lnTo>
                    <a:pt x="385328" y="2679526"/>
                  </a:lnTo>
                  <a:lnTo>
                    <a:pt x="374854" y="2685872"/>
                  </a:lnTo>
                  <a:lnTo>
                    <a:pt x="364380" y="2692852"/>
                  </a:lnTo>
                  <a:lnTo>
                    <a:pt x="354858" y="2700784"/>
                  </a:lnTo>
                  <a:lnTo>
                    <a:pt x="345336" y="2708717"/>
                  </a:lnTo>
                  <a:lnTo>
                    <a:pt x="336449" y="2717284"/>
                  </a:lnTo>
                  <a:lnTo>
                    <a:pt x="327562" y="2725533"/>
                  </a:lnTo>
                  <a:lnTo>
                    <a:pt x="319310" y="2735052"/>
                  </a:lnTo>
                  <a:lnTo>
                    <a:pt x="312010" y="2744571"/>
                  </a:lnTo>
                  <a:lnTo>
                    <a:pt x="304710" y="2754724"/>
                  </a:lnTo>
                  <a:lnTo>
                    <a:pt x="298044" y="2764878"/>
                  </a:lnTo>
                  <a:lnTo>
                    <a:pt x="291696" y="2775348"/>
                  </a:lnTo>
                  <a:lnTo>
                    <a:pt x="285983" y="2786136"/>
                  </a:lnTo>
                  <a:lnTo>
                    <a:pt x="280905" y="2797241"/>
                  </a:lnTo>
                  <a:lnTo>
                    <a:pt x="276144" y="2808981"/>
                  </a:lnTo>
                  <a:lnTo>
                    <a:pt x="272018" y="2820721"/>
                  </a:lnTo>
                  <a:lnTo>
                    <a:pt x="268209" y="2832461"/>
                  </a:lnTo>
                  <a:lnTo>
                    <a:pt x="265353" y="2844835"/>
                  </a:lnTo>
                  <a:lnTo>
                    <a:pt x="263131" y="2857210"/>
                  </a:lnTo>
                  <a:lnTo>
                    <a:pt x="261226" y="2869584"/>
                  </a:lnTo>
                  <a:lnTo>
                    <a:pt x="259957" y="2882276"/>
                  </a:lnTo>
                  <a:lnTo>
                    <a:pt x="259322" y="2895285"/>
                  </a:lnTo>
                  <a:lnTo>
                    <a:pt x="259639" y="2908294"/>
                  </a:lnTo>
                  <a:lnTo>
                    <a:pt x="260274" y="2921620"/>
                  </a:lnTo>
                  <a:lnTo>
                    <a:pt x="261861" y="2934629"/>
                  </a:lnTo>
                  <a:lnTo>
                    <a:pt x="264083" y="2947638"/>
                  </a:lnTo>
                  <a:lnTo>
                    <a:pt x="266622" y="2960330"/>
                  </a:lnTo>
                  <a:lnTo>
                    <a:pt x="270113" y="2972704"/>
                  </a:lnTo>
                  <a:lnTo>
                    <a:pt x="273922" y="2984444"/>
                  </a:lnTo>
                  <a:lnTo>
                    <a:pt x="278366" y="2996501"/>
                  </a:lnTo>
                  <a:lnTo>
                    <a:pt x="283444" y="3007924"/>
                  </a:lnTo>
                  <a:lnTo>
                    <a:pt x="288840" y="3019029"/>
                  </a:lnTo>
                  <a:lnTo>
                    <a:pt x="294870" y="3029817"/>
                  </a:lnTo>
                  <a:lnTo>
                    <a:pt x="301536" y="3040605"/>
                  </a:lnTo>
                  <a:lnTo>
                    <a:pt x="308836" y="3050441"/>
                  </a:lnTo>
                  <a:lnTo>
                    <a:pt x="316136" y="3060277"/>
                  </a:lnTo>
                  <a:lnTo>
                    <a:pt x="323753" y="3069478"/>
                  </a:lnTo>
                  <a:lnTo>
                    <a:pt x="332323" y="3078680"/>
                  </a:lnTo>
                  <a:lnTo>
                    <a:pt x="341210" y="3087247"/>
                  </a:lnTo>
                  <a:lnTo>
                    <a:pt x="350732" y="3095496"/>
                  </a:lnTo>
                  <a:lnTo>
                    <a:pt x="360254" y="3103429"/>
                  </a:lnTo>
                  <a:lnTo>
                    <a:pt x="370411" y="3110409"/>
                  </a:lnTo>
                  <a:lnTo>
                    <a:pt x="380250" y="3117072"/>
                  </a:lnTo>
                  <a:lnTo>
                    <a:pt x="391041" y="3123418"/>
                  </a:lnTo>
                  <a:lnTo>
                    <a:pt x="401833" y="3128812"/>
                  </a:lnTo>
                  <a:lnTo>
                    <a:pt x="412942" y="3134206"/>
                  </a:lnTo>
                  <a:lnTo>
                    <a:pt x="424685" y="3138965"/>
                  </a:lnTo>
                  <a:lnTo>
                    <a:pt x="436429" y="3143090"/>
                  </a:lnTo>
                  <a:lnTo>
                    <a:pt x="448173" y="3146580"/>
                  </a:lnTo>
                  <a:lnTo>
                    <a:pt x="460551" y="3149753"/>
                  </a:lnTo>
                  <a:lnTo>
                    <a:pt x="472930" y="3151974"/>
                  </a:lnTo>
                  <a:lnTo>
                    <a:pt x="485626" y="3153878"/>
                  </a:lnTo>
                  <a:lnTo>
                    <a:pt x="498004" y="3154830"/>
                  </a:lnTo>
                  <a:lnTo>
                    <a:pt x="511017" y="3155147"/>
                  </a:lnTo>
                  <a:lnTo>
                    <a:pt x="524030" y="3155147"/>
                  </a:lnTo>
                  <a:lnTo>
                    <a:pt x="537044" y="3154513"/>
                  </a:lnTo>
                  <a:lnTo>
                    <a:pt x="550374" y="3152926"/>
                  </a:lnTo>
                  <a:lnTo>
                    <a:pt x="563070" y="3150705"/>
                  </a:lnTo>
                  <a:lnTo>
                    <a:pt x="575766" y="3148167"/>
                  </a:lnTo>
                  <a:lnTo>
                    <a:pt x="588462" y="3144994"/>
                  </a:lnTo>
                  <a:lnTo>
                    <a:pt x="600206" y="3141186"/>
                  </a:lnTo>
                  <a:lnTo>
                    <a:pt x="612267" y="3136744"/>
                  </a:lnTo>
                  <a:lnTo>
                    <a:pt x="623693" y="3131668"/>
                  </a:lnTo>
                  <a:lnTo>
                    <a:pt x="634802" y="3125956"/>
                  </a:lnTo>
                  <a:lnTo>
                    <a:pt x="645593" y="3119928"/>
                  </a:lnTo>
                  <a:lnTo>
                    <a:pt x="656067" y="3113265"/>
                  </a:lnTo>
                  <a:lnTo>
                    <a:pt x="665907" y="3106284"/>
                  </a:lnTo>
                  <a:lnTo>
                    <a:pt x="676063" y="3098986"/>
                  </a:lnTo>
                  <a:lnTo>
                    <a:pt x="685268" y="3090737"/>
                  </a:lnTo>
                  <a:lnTo>
                    <a:pt x="694155" y="3082487"/>
                  </a:lnTo>
                  <a:lnTo>
                    <a:pt x="702725" y="3073603"/>
                  </a:lnTo>
                  <a:lnTo>
                    <a:pt x="710977" y="3064402"/>
                  </a:lnTo>
                  <a:lnTo>
                    <a:pt x="718594" y="3054566"/>
                  </a:lnTo>
                  <a:lnTo>
                    <a:pt x="725894" y="3045047"/>
                  </a:lnTo>
                  <a:lnTo>
                    <a:pt x="732560" y="3034576"/>
                  </a:lnTo>
                  <a:lnTo>
                    <a:pt x="738908" y="3023788"/>
                  </a:lnTo>
                  <a:lnTo>
                    <a:pt x="744621" y="3013000"/>
                  </a:lnTo>
                  <a:lnTo>
                    <a:pt x="750017" y="3001895"/>
                  </a:lnTo>
                  <a:lnTo>
                    <a:pt x="754460" y="2990472"/>
                  </a:lnTo>
                  <a:lnTo>
                    <a:pt x="758586" y="2979050"/>
                  </a:lnTo>
                  <a:lnTo>
                    <a:pt x="762078" y="2966676"/>
                  </a:lnTo>
                  <a:lnTo>
                    <a:pt x="765252" y="2954618"/>
                  </a:lnTo>
                  <a:lnTo>
                    <a:pt x="767473" y="2942244"/>
                  </a:lnTo>
                  <a:lnTo>
                    <a:pt x="769378" y="2929870"/>
                  </a:lnTo>
                  <a:lnTo>
                    <a:pt x="770330" y="2916861"/>
                  </a:lnTo>
                  <a:lnTo>
                    <a:pt x="770965" y="2903852"/>
                  </a:lnTo>
                  <a:lnTo>
                    <a:pt x="770647" y="2890843"/>
                  </a:lnTo>
                  <a:lnTo>
                    <a:pt x="770013" y="2877834"/>
                  </a:lnTo>
                  <a:lnTo>
                    <a:pt x="768426" y="2864507"/>
                  </a:lnTo>
                  <a:lnTo>
                    <a:pt x="766521" y="2851816"/>
                  </a:lnTo>
                  <a:lnTo>
                    <a:pt x="763982" y="2839441"/>
                  </a:lnTo>
                  <a:lnTo>
                    <a:pt x="760808" y="2827067"/>
                  </a:lnTo>
                  <a:lnTo>
                    <a:pt x="756682" y="2814692"/>
                  </a:lnTo>
                  <a:lnTo>
                    <a:pt x="752238" y="2802953"/>
                  </a:lnTo>
                  <a:lnTo>
                    <a:pt x="747160" y="2791530"/>
                  </a:lnTo>
                  <a:lnTo>
                    <a:pt x="741764" y="2780108"/>
                  </a:lnTo>
                  <a:lnTo>
                    <a:pt x="735416" y="2769637"/>
                  </a:lnTo>
                  <a:lnTo>
                    <a:pt x="729068" y="2759166"/>
                  </a:lnTo>
                  <a:lnTo>
                    <a:pt x="722086" y="2749013"/>
                  </a:lnTo>
                  <a:lnTo>
                    <a:pt x="714468" y="2739177"/>
                  </a:lnTo>
                  <a:lnTo>
                    <a:pt x="706533" y="2729658"/>
                  </a:lnTo>
                  <a:lnTo>
                    <a:pt x="697964" y="2720774"/>
                  </a:lnTo>
                  <a:lnTo>
                    <a:pt x="689394" y="2712207"/>
                  </a:lnTo>
                  <a:lnTo>
                    <a:pt x="680189" y="2704275"/>
                  </a:lnTo>
                  <a:lnTo>
                    <a:pt x="670350" y="2696342"/>
                  </a:lnTo>
                  <a:lnTo>
                    <a:pt x="660511" y="2689362"/>
                  </a:lnTo>
                  <a:lnTo>
                    <a:pt x="650037" y="2682382"/>
                  </a:lnTo>
                  <a:lnTo>
                    <a:pt x="639563" y="2676353"/>
                  </a:lnTo>
                  <a:lnTo>
                    <a:pt x="628771" y="2670324"/>
                  </a:lnTo>
                  <a:lnTo>
                    <a:pt x="617662" y="2665248"/>
                  </a:lnTo>
                  <a:lnTo>
                    <a:pt x="606236" y="2660171"/>
                  </a:lnTo>
                  <a:lnTo>
                    <a:pt x="594175" y="2656364"/>
                  </a:lnTo>
                  <a:lnTo>
                    <a:pt x="582431" y="2652873"/>
                  </a:lnTo>
                  <a:lnTo>
                    <a:pt x="570053" y="2650018"/>
                  </a:lnTo>
                  <a:lnTo>
                    <a:pt x="557992" y="2647479"/>
                  </a:lnTo>
                  <a:lnTo>
                    <a:pt x="545296" y="2645576"/>
                  </a:lnTo>
                  <a:lnTo>
                    <a:pt x="532600" y="2644306"/>
                  </a:lnTo>
                  <a:lnTo>
                    <a:pt x="519587" y="2643989"/>
                  </a:lnTo>
                  <a:lnTo>
                    <a:pt x="506574" y="2643989"/>
                  </a:lnTo>
                  <a:close/>
                  <a:moveTo>
                    <a:pt x="552279" y="2413000"/>
                  </a:moveTo>
                  <a:lnTo>
                    <a:pt x="560214" y="2505650"/>
                  </a:lnTo>
                  <a:lnTo>
                    <a:pt x="569736" y="2506602"/>
                  </a:lnTo>
                  <a:lnTo>
                    <a:pt x="578940" y="2508188"/>
                  </a:lnTo>
                  <a:lnTo>
                    <a:pt x="588779" y="2510092"/>
                  </a:lnTo>
                  <a:lnTo>
                    <a:pt x="597984" y="2511678"/>
                  </a:lnTo>
                  <a:lnTo>
                    <a:pt x="607506" y="2513582"/>
                  </a:lnTo>
                  <a:lnTo>
                    <a:pt x="617028" y="2516120"/>
                  </a:lnTo>
                  <a:lnTo>
                    <a:pt x="626232" y="2518976"/>
                  </a:lnTo>
                  <a:lnTo>
                    <a:pt x="635119" y="2521514"/>
                  </a:lnTo>
                  <a:lnTo>
                    <a:pt x="644006" y="2524370"/>
                  </a:lnTo>
                  <a:lnTo>
                    <a:pt x="653211" y="2527860"/>
                  </a:lnTo>
                  <a:lnTo>
                    <a:pt x="661780" y="2531033"/>
                  </a:lnTo>
                  <a:lnTo>
                    <a:pt x="670668" y="2534841"/>
                  </a:lnTo>
                  <a:lnTo>
                    <a:pt x="679237" y="2538648"/>
                  </a:lnTo>
                  <a:lnTo>
                    <a:pt x="687807" y="2542773"/>
                  </a:lnTo>
                  <a:lnTo>
                    <a:pt x="696377" y="2547215"/>
                  </a:lnTo>
                  <a:lnTo>
                    <a:pt x="704629" y="2551657"/>
                  </a:lnTo>
                  <a:lnTo>
                    <a:pt x="764299" y="2480266"/>
                  </a:lnTo>
                  <a:lnTo>
                    <a:pt x="884275" y="2581165"/>
                  </a:lnTo>
                  <a:lnTo>
                    <a:pt x="824922" y="2651921"/>
                  </a:lnTo>
                  <a:lnTo>
                    <a:pt x="830953" y="2659219"/>
                  </a:lnTo>
                  <a:lnTo>
                    <a:pt x="836348" y="2666517"/>
                  </a:lnTo>
                  <a:lnTo>
                    <a:pt x="842062" y="2674449"/>
                  </a:lnTo>
                  <a:lnTo>
                    <a:pt x="847140" y="2682382"/>
                  </a:lnTo>
                  <a:lnTo>
                    <a:pt x="852536" y="2690314"/>
                  </a:lnTo>
                  <a:lnTo>
                    <a:pt x="857297" y="2698563"/>
                  </a:lnTo>
                  <a:lnTo>
                    <a:pt x="862057" y="2706813"/>
                  </a:lnTo>
                  <a:lnTo>
                    <a:pt x="866501" y="2715380"/>
                  </a:lnTo>
                  <a:lnTo>
                    <a:pt x="870945" y="2723947"/>
                  </a:lnTo>
                  <a:lnTo>
                    <a:pt x="875071" y="2732514"/>
                  </a:lnTo>
                  <a:lnTo>
                    <a:pt x="879197" y="2741398"/>
                  </a:lnTo>
                  <a:lnTo>
                    <a:pt x="883006" y="2750282"/>
                  </a:lnTo>
                  <a:lnTo>
                    <a:pt x="886497" y="2759166"/>
                  </a:lnTo>
                  <a:lnTo>
                    <a:pt x="889671" y="2768050"/>
                  </a:lnTo>
                  <a:lnTo>
                    <a:pt x="892845" y="2777252"/>
                  </a:lnTo>
                  <a:lnTo>
                    <a:pt x="896019" y="2786453"/>
                  </a:lnTo>
                  <a:lnTo>
                    <a:pt x="986794" y="2779156"/>
                  </a:lnTo>
                  <a:lnTo>
                    <a:pt x="1000125" y="2934629"/>
                  </a:lnTo>
                  <a:lnTo>
                    <a:pt x="909667" y="2942879"/>
                  </a:lnTo>
                  <a:lnTo>
                    <a:pt x="908397" y="2952397"/>
                  </a:lnTo>
                  <a:lnTo>
                    <a:pt x="907128" y="2962233"/>
                  </a:lnTo>
                  <a:lnTo>
                    <a:pt x="905541" y="2971752"/>
                  </a:lnTo>
                  <a:lnTo>
                    <a:pt x="903636" y="2981588"/>
                  </a:lnTo>
                  <a:lnTo>
                    <a:pt x="901415" y="2990790"/>
                  </a:lnTo>
                  <a:lnTo>
                    <a:pt x="899193" y="3000309"/>
                  </a:lnTo>
                  <a:lnTo>
                    <a:pt x="896654" y="3009827"/>
                  </a:lnTo>
                  <a:lnTo>
                    <a:pt x="893797" y="3019029"/>
                  </a:lnTo>
                  <a:lnTo>
                    <a:pt x="890623" y="3027913"/>
                  </a:lnTo>
                  <a:lnTo>
                    <a:pt x="887449" y="3036797"/>
                  </a:lnTo>
                  <a:lnTo>
                    <a:pt x="883958" y="3045999"/>
                  </a:lnTo>
                  <a:lnTo>
                    <a:pt x="880149" y="3054566"/>
                  </a:lnTo>
                  <a:lnTo>
                    <a:pt x="876658" y="3063450"/>
                  </a:lnTo>
                  <a:lnTo>
                    <a:pt x="872532" y="3072017"/>
                  </a:lnTo>
                  <a:lnTo>
                    <a:pt x="868088" y="3080584"/>
                  </a:lnTo>
                  <a:lnTo>
                    <a:pt x="863644" y="3089150"/>
                  </a:lnTo>
                  <a:lnTo>
                    <a:pt x="933154" y="3147532"/>
                  </a:lnTo>
                  <a:lnTo>
                    <a:pt x="831905" y="3267151"/>
                  </a:lnTo>
                  <a:lnTo>
                    <a:pt x="763347" y="3209404"/>
                  </a:lnTo>
                  <a:lnTo>
                    <a:pt x="755730" y="3215433"/>
                  </a:lnTo>
                  <a:lnTo>
                    <a:pt x="748112" y="3221144"/>
                  </a:lnTo>
                  <a:lnTo>
                    <a:pt x="740177" y="3226538"/>
                  </a:lnTo>
                  <a:lnTo>
                    <a:pt x="732560" y="3231615"/>
                  </a:lnTo>
                  <a:lnTo>
                    <a:pt x="724307" y="3237009"/>
                  </a:lnTo>
                  <a:lnTo>
                    <a:pt x="716055" y="3242085"/>
                  </a:lnTo>
                  <a:lnTo>
                    <a:pt x="707485" y="3246527"/>
                  </a:lnTo>
                  <a:lnTo>
                    <a:pt x="698916" y="3251287"/>
                  </a:lnTo>
                  <a:lnTo>
                    <a:pt x="690346" y="3256046"/>
                  </a:lnTo>
                  <a:lnTo>
                    <a:pt x="681459" y="3259854"/>
                  </a:lnTo>
                  <a:lnTo>
                    <a:pt x="672572" y="3263979"/>
                  </a:lnTo>
                  <a:lnTo>
                    <a:pt x="663685" y="3267786"/>
                  </a:lnTo>
                  <a:lnTo>
                    <a:pt x="654480" y="3271276"/>
                  </a:lnTo>
                  <a:lnTo>
                    <a:pt x="645593" y="3274449"/>
                  </a:lnTo>
                  <a:lnTo>
                    <a:pt x="635754" y="3277305"/>
                  </a:lnTo>
                  <a:lnTo>
                    <a:pt x="626549" y="3280478"/>
                  </a:lnTo>
                  <a:lnTo>
                    <a:pt x="634484" y="3369637"/>
                  </a:lnTo>
                  <a:lnTo>
                    <a:pt x="478008" y="3382963"/>
                  </a:lnTo>
                  <a:lnTo>
                    <a:pt x="470390" y="3293804"/>
                  </a:lnTo>
                  <a:lnTo>
                    <a:pt x="460551" y="3292535"/>
                  </a:lnTo>
                  <a:lnTo>
                    <a:pt x="451029" y="3291266"/>
                  </a:lnTo>
                  <a:lnTo>
                    <a:pt x="441190" y="3289362"/>
                  </a:lnTo>
                  <a:lnTo>
                    <a:pt x="431668" y="3287458"/>
                  </a:lnTo>
                  <a:lnTo>
                    <a:pt x="421829" y="3285237"/>
                  </a:lnTo>
                  <a:lnTo>
                    <a:pt x="412624" y="3283016"/>
                  </a:lnTo>
                  <a:lnTo>
                    <a:pt x="403420" y="3280478"/>
                  </a:lnTo>
                  <a:lnTo>
                    <a:pt x="394215" y="3277305"/>
                  </a:lnTo>
                  <a:lnTo>
                    <a:pt x="384693" y="3274449"/>
                  </a:lnTo>
                  <a:lnTo>
                    <a:pt x="375806" y="3271276"/>
                  </a:lnTo>
                  <a:lnTo>
                    <a:pt x="366919" y="3267786"/>
                  </a:lnTo>
                  <a:lnTo>
                    <a:pt x="358032" y="3263979"/>
                  </a:lnTo>
                  <a:lnTo>
                    <a:pt x="349145" y="3259854"/>
                  </a:lnTo>
                  <a:lnTo>
                    <a:pt x="340575" y="3256046"/>
                  </a:lnTo>
                  <a:lnTo>
                    <a:pt x="332006" y="3251921"/>
                  </a:lnTo>
                  <a:lnTo>
                    <a:pt x="323436" y="3246845"/>
                  </a:lnTo>
                  <a:lnTo>
                    <a:pt x="265987" y="3315697"/>
                  </a:lnTo>
                  <a:lnTo>
                    <a:pt x="146012" y="3214798"/>
                  </a:lnTo>
                  <a:lnTo>
                    <a:pt x="204412" y="3145628"/>
                  </a:lnTo>
                  <a:lnTo>
                    <a:pt x="198382" y="3138331"/>
                  </a:lnTo>
                  <a:lnTo>
                    <a:pt x="192669" y="3130398"/>
                  </a:lnTo>
                  <a:lnTo>
                    <a:pt x="187273" y="3122466"/>
                  </a:lnTo>
                  <a:lnTo>
                    <a:pt x="181877" y="3114851"/>
                  </a:lnTo>
                  <a:lnTo>
                    <a:pt x="176799" y="3106602"/>
                  </a:lnTo>
                  <a:lnTo>
                    <a:pt x="172038" y="3098352"/>
                  </a:lnTo>
                  <a:lnTo>
                    <a:pt x="167277" y="3089785"/>
                  </a:lnTo>
                  <a:lnTo>
                    <a:pt x="162834" y="3081853"/>
                  </a:lnTo>
                  <a:lnTo>
                    <a:pt x="158390" y="3072969"/>
                  </a:lnTo>
                  <a:lnTo>
                    <a:pt x="154264" y="3064402"/>
                  </a:lnTo>
                  <a:lnTo>
                    <a:pt x="150455" y="3055517"/>
                  </a:lnTo>
                  <a:lnTo>
                    <a:pt x="146646" y="3046633"/>
                  </a:lnTo>
                  <a:lnTo>
                    <a:pt x="143155" y="3037114"/>
                  </a:lnTo>
                  <a:lnTo>
                    <a:pt x="139664" y="3028230"/>
                  </a:lnTo>
                  <a:lnTo>
                    <a:pt x="136807" y="3018711"/>
                  </a:lnTo>
                  <a:lnTo>
                    <a:pt x="133633" y="3009193"/>
                  </a:lnTo>
                  <a:lnTo>
                    <a:pt x="43175" y="3017125"/>
                  </a:lnTo>
                  <a:lnTo>
                    <a:pt x="30162" y="2861334"/>
                  </a:lnTo>
                  <a:lnTo>
                    <a:pt x="121255" y="2853402"/>
                  </a:lnTo>
                  <a:lnTo>
                    <a:pt x="122207" y="2843249"/>
                  </a:lnTo>
                  <a:lnTo>
                    <a:pt x="123794" y="2833730"/>
                  </a:lnTo>
                  <a:lnTo>
                    <a:pt x="125698" y="2824529"/>
                  </a:lnTo>
                  <a:lnTo>
                    <a:pt x="127285" y="2814692"/>
                  </a:lnTo>
                  <a:lnTo>
                    <a:pt x="129824" y="2805491"/>
                  </a:lnTo>
                  <a:lnTo>
                    <a:pt x="132046" y="2796290"/>
                  </a:lnTo>
                  <a:lnTo>
                    <a:pt x="134903" y="2787088"/>
                  </a:lnTo>
                  <a:lnTo>
                    <a:pt x="137442" y="2777569"/>
                  </a:lnTo>
                  <a:lnTo>
                    <a:pt x="140298" y="2768685"/>
                  </a:lnTo>
                  <a:lnTo>
                    <a:pt x="143790" y="2759801"/>
                  </a:lnTo>
                  <a:lnTo>
                    <a:pt x="147598" y="2750917"/>
                  </a:lnTo>
                  <a:lnTo>
                    <a:pt x="151090" y="2742032"/>
                  </a:lnTo>
                  <a:lnTo>
                    <a:pt x="154899" y="2733466"/>
                  </a:lnTo>
                  <a:lnTo>
                    <a:pt x="159025" y="2724899"/>
                  </a:lnTo>
                  <a:lnTo>
                    <a:pt x="167912" y="2707765"/>
                  </a:lnTo>
                  <a:lnTo>
                    <a:pt x="97450" y="2648749"/>
                  </a:lnTo>
                  <a:lnTo>
                    <a:pt x="198382" y="2528812"/>
                  </a:lnTo>
                  <a:lnTo>
                    <a:pt x="269161" y="2588780"/>
                  </a:lnTo>
                  <a:lnTo>
                    <a:pt x="284079" y="2577675"/>
                  </a:lnTo>
                  <a:lnTo>
                    <a:pt x="299631" y="2566887"/>
                  </a:lnTo>
                  <a:lnTo>
                    <a:pt x="307884" y="2561493"/>
                  </a:lnTo>
                  <a:lnTo>
                    <a:pt x="315819" y="2556734"/>
                  </a:lnTo>
                  <a:lnTo>
                    <a:pt x="324388" y="2552292"/>
                  </a:lnTo>
                  <a:lnTo>
                    <a:pt x="332323" y="2547532"/>
                  </a:lnTo>
                  <a:lnTo>
                    <a:pt x="340893" y="2543407"/>
                  </a:lnTo>
                  <a:lnTo>
                    <a:pt x="349463" y="2539283"/>
                  </a:lnTo>
                  <a:lnTo>
                    <a:pt x="358350" y="2535158"/>
                  </a:lnTo>
                  <a:lnTo>
                    <a:pt x="367237" y="2531350"/>
                  </a:lnTo>
                  <a:lnTo>
                    <a:pt x="376124" y="2528177"/>
                  </a:lnTo>
                  <a:lnTo>
                    <a:pt x="385646" y="2524687"/>
                  </a:lnTo>
                  <a:lnTo>
                    <a:pt x="394533" y="2521832"/>
                  </a:lnTo>
                  <a:lnTo>
                    <a:pt x="403737" y="2518976"/>
                  </a:lnTo>
                  <a:lnTo>
                    <a:pt x="396120" y="2426327"/>
                  </a:lnTo>
                  <a:lnTo>
                    <a:pt x="552279" y="2413000"/>
                  </a:lnTo>
                  <a:close/>
                  <a:moveTo>
                    <a:pt x="1753153" y="2246313"/>
                  </a:moveTo>
                  <a:lnTo>
                    <a:pt x="1813988" y="2246313"/>
                  </a:lnTo>
                  <a:lnTo>
                    <a:pt x="1817474" y="2246631"/>
                  </a:lnTo>
                  <a:lnTo>
                    <a:pt x="1820959" y="2247583"/>
                  </a:lnTo>
                  <a:lnTo>
                    <a:pt x="1823811" y="2248536"/>
                  </a:lnTo>
                  <a:lnTo>
                    <a:pt x="1826346" y="2250441"/>
                  </a:lnTo>
                  <a:lnTo>
                    <a:pt x="1828564" y="2252346"/>
                  </a:lnTo>
                  <a:lnTo>
                    <a:pt x="1830148" y="2254886"/>
                  </a:lnTo>
                  <a:lnTo>
                    <a:pt x="1831415" y="2257426"/>
                  </a:lnTo>
                  <a:lnTo>
                    <a:pt x="1831732" y="2259966"/>
                  </a:lnTo>
                  <a:lnTo>
                    <a:pt x="1831732" y="2310766"/>
                  </a:lnTo>
                  <a:lnTo>
                    <a:pt x="1842188" y="2312036"/>
                  </a:lnTo>
                  <a:lnTo>
                    <a:pt x="1852011" y="2313623"/>
                  </a:lnTo>
                  <a:lnTo>
                    <a:pt x="1862467" y="2315528"/>
                  </a:lnTo>
                  <a:lnTo>
                    <a:pt x="1871973" y="2317751"/>
                  </a:lnTo>
                  <a:lnTo>
                    <a:pt x="1880528" y="2319973"/>
                  </a:lnTo>
                  <a:lnTo>
                    <a:pt x="1889400" y="2322513"/>
                  </a:lnTo>
                  <a:lnTo>
                    <a:pt x="1897955" y="2325371"/>
                  </a:lnTo>
                  <a:lnTo>
                    <a:pt x="1907460" y="2328863"/>
                  </a:lnTo>
                  <a:lnTo>
                    <a:pt x="1916332" y="2332673"/>
                  </a:lnTo>
                  <a:lnTo>
                    <a:pt x="1925204" y="2336801"/>
                  </a:lnTo>
                  <a:lnTo>
                    <a:pt x="1934393" y="2341246"/>
                  </a:lnTo>
                  <a:lnTo>
                    <a:pt x="1942948" y="2345691"/>
                  </a:lnTo>
                  <a:lnTo>
                    <a:pt x="1951503" y="2350771"/>
                  </a:lnTo>
                  <a:lnTo>
                    <a:pt x="1960058" y="2355851"/>
                  </a:lnTo>
                  <a:lnTo>
                    <a:pt x="1967662" y="2361566"/>
                  </a:lnTo>
                  <a:lnTo>
                    <a:pt x="1975267" y="2367281"/>
                  </a:lnTo>
                  <a:lnTo>
                    <a:pt x="1982238" y="2372996"/>
                  </a:lnTo>
                  <a:lnTo>
                    <a:pt x="1988575" y="2379346"/>
                  </a:lnTo>
                  <a:lnTo>
                    <a:pt x="1994278" y="2385378"/>
                  </a:lnTo>
                  <a:lnTo>
                    <a:pt x="1999665" y="2392046"/>
                  </a:lnTo>
                  <a:lnTo>
                    <a:pt x="2002199" y="2396491"/>
                  </a:lnTo>
                  <a:lnTo>
                    <a:pt x="2004100" y="2401253"/>
                  </a:lnTo>
                  <a:lnTo>
                    <a:pt x="2005051" y="2406016"/>
                  </a:lnTo>
                  <a:lnTo>
                    <a:pt x="2005685" y="2411413"/>
                  </a:lnTo>
                  <a:lnTo>
                    <a:pt x="2005051" y="2416493"/>
                  </a:lnTo>
                  <a:lnTo>
                    <a:pt x="2003784" y="2421891"/>
                  </a:lnTo>
                  <a:lnTo>
                    <a:pt x="2001566" y="2427288"/>
                  </a:lnTo>
                  <a:lnTo>
                    <a:pt x="1998397" y="2432368"/>
                  </a:lnTo>
                  <a:lnTo>
                    <a:pt x="1996179" y="2435543"/>
                  </a:lnTo>
                  <a:lnTo>
                    <a:pt x="1993961" y="2438401"/>
                  </a:lnTo>
                  <a:lnTo>
                    <a:pt x="1991426" y="2441576"/>
                  </a:lnTo>
                  <a:lnTo>
                    <a:pt x="1988575" y="2444433"/>
                  </a:lnTo>
                  <a:lnTo>
                    <a:pt x="1985406" y="2447291"/>
                  </a:lnTo>
                  <a:lnTo>
                    <a:pt x="1982238" y="2449831"/>
                  </a:lnTo>
                  <a:lnTo>
                    <a:pt x="1978435" y="2452688"/>
                  </a:lnTo>
                  <a:lnTo>
                    <a:pt x="1974633" y="2454911"/>
                  </a:lnTo>
                  <a:lnTo>
                    <a:pt x="1971148" y="2457133"/>
                  </a:lnTo>
                  <a:lnTo>
                    <a:pt x="1967029" y="2459038"/>
                  </a:lnTo>
                  <a:lnTo>
                    <a:pt x="1962910" y="2460626"/>
                  </a:lnTo>
                  <a:lnTo>
                    <a:pt x="1958790" y="2462213"/>
                  </a:lnTo>
                  <a:lnTo>
                    <a:pt x="1954671" y="2463483"/>
                  </a:lnTo>
                  <a:lnTo>
                    <a:pt x="1950235" y="2464118"/>
                  </a:lnTo>
                  <a:lnTo>
                    <a:pt x="1945799" y="2464753"/>
                  </a:lnTo>
                  <a:lnTo>
                    <a:pt x="1941364" y="2464753"/>
                  </a:lnTo>
                  <a:lnTo>
                    <a:pt x="1936294" y="2464753"/>
                  </a:lnTo>
                  <a:lnTo>
                    <a:pt x="1931541" y="2464118"/>
                  </a:lnTo>
                  <a:lnTo>
                    <a:pt x="1926471" y="2462531"/>
                  </a:lnTo>
                  <a:lnTo>
                    <a:pt x="1922035" y="2460626"/>
                  </a:lnTo>
                  <a:lnTo>
                    <a:pt x="1917916" y="2458403"/>
                  </a:lnTo>
                  <a:lnTo>
                    <a:pt x="1914431" y="2455546"/>
                  </a:lnTo>
                  <a:lnTo>
                    <a:pt x="1910946" y="2452688"/>
                  </a:lnTo>
                  <a:lnTo>
                    <a:pt x="1908094" y="2448878"/>
                  </a:lnTo>
                  <a:lnTo>
                    <a:pt x="1904925" y="2445068"/>
                  </a:lnTo>
                  <a:lnTo>
                    <a:pt x="1903341" y="2443798"/>
                  </a:lnTo>
                  <a:lnTo>
                    <a:pt x="1897004" y="2438401"/>
                  </a:lnTo>
                  <a:lnTo>
                    <a:pt x="1890667" y="2433638"/>
                  </a:lnTo>
                  <a:lnTo>
                    <a:pt x="1883696" y="2429193"/>
                  </a:lnTo>
                  <a:lnTo>
                    <a:pt x="1876092" y="2424431"/>
                  </a:lnTo>
                  <a:lnTo>
                    <a:pt x="1868804" y="2419986"/>
                  </a:lnTo>
                  <a:lnTo>
                    <a:pt x="1861200" y="2415858"/>
                  </a:lnTo>
                  <a:lnTo>
                    <a:pt x="1853912" y="2412366"/>
                  </a:lnTo>
                  <a:lnTo>
                    <a:pt x="1847258" y="2409508"/>
                  </a:lnTo>
                  <a:lnTo>
                    <a:pt x="1840921" y="2407286"/>
                  </a:lnTo>
                  <a:lnTo>
                    <a:pt x="1834267" y="2405381"/>
                  </a:lnTo>
                  <a:lnTo>
                    <a:pt x="1827296" y="2403793"/>
                  </a:lnTo>
                  <a:lnTo>
                    <a:pt x="1820642" y="2402523"/>
                  </a:lnTo>
                  <a:lnTo>
                    <a:pt x="1813355" y="2401253"/>
                  </a:lnTo>
                  <a:lnTo>
                    <a:pt x="1806384" y="2400301"/>
                  </a:lnTo>
                  <a:lnTo>
                    <a:pt x="1799730" y="2399666"/>
                  </a:lnTo>
                  <a:lnTo>
                    <a:pt x="1792759" y="2399348"/>
                  </a:lnTo>
                  <a:lnTo>
                    <a:pt x="1786105" y="2399031"/>
                  </a:lnTo>
                  <a:lnTo>
                    <a:pt x="1776917" y="2399348"/>
                  </a:lnTo>
                  <a:lnTo>
                    <a:pt x="1767094" y="2400301"/>
                  </a:lnTo>
                  <a:lnTo>
                    <a:pt x="1756321" y="2401571"/>
                  </a:lnTo>
                  <a:lnTo>
                    <a:pt x="1745548" y="2404428"/>
                  </a:lnTo>
                  <a:lnTo>
                    <a:pt x="1740162" y="2405698"/>
                  </a:lnTo>
                  <a:lnTo>
                    <a:pt x="1734458" y="2407603"/>
                  </a:lnTo>
                  <a:lnTo>
                    <a:pt x="1729072" y="2409826"/>
                  </a:lnTo>
                  <a:lnTo>
                    <a:pt x="1723368" y="2412048"/>
                  </a:lnTo>
                  <a:lnTo>
                    <a:pt x="1717982" y="2414906"/>
                  </a:lnTo>
                  <a:lnTo>
                    <a:pt x="1712279" y="2418081"/>
                  </a:lnTo>
                  <a:lnTo>
                    <a:pt x="1706575" y="2421256"/>
                  </a:lnTo>
                  <a:lnTo>
                    <a:pt x="1701506" y="2425383"/>
                  </a:lnTo>
                  <a:lnTo>
                    <a:pt x="1698337" y="2427923"/>
                  </a:lnTo>
                  <a:lnTo>
                    <a:pt x="1695168" y="2431416"/>
                  </a:lnTo>
                  <a:lnTo>
                    <a:pt x="1692634" y="2434908"/>
                  </a:lnTo>
                  <a:lnTo>
                    <a:pt x="1690415" y="2438401"/>
                  </a:lnTo>
                  <a:lnTo>
                    <a:pt x="1688514" y="2442211"/>
                  </a:lnTo>
                  <a:lnTo>
                    <a:pt x="1686930" y="2446338"/>
                  </a:lnTo>
                  <a:lnTo>
                    <a:pt x="1686296" y="2450783"/>
                  </a:lnTo>
                  <a:lnTo>
                    <a:pt x="1685662" y="2455228"/>
                  </a:lnTo>
                  <a:lnTo>
                    <a:pt x="1685346" y="2459673"/>
                  </a:lnTo>
                  <a:lnTo>
                    <a:pt x="1685346" y="2464118"/>
                  </a:lnTo>
                  <a:lnTo>
                    <a:pt x="1685662" y="2468563"/>
                  </a:lnTo>
                  <a:lnTo>
                    <a:pt x="1686296" y="2473008"/>
                  </a:lnTo>
                  <a:lnTo>
                    <a:pt x="1687880" y="2477136"/>
                  </a:lnTo>
                  <a:lnTo>
                    <a:pt x="1689148" y="2481581"/>
                  </a:lnTo>
                  <a:lnTo>
                    <a:pt x="1691366" y="2485708"/>
                  </a:lnTo>
                  <a:lnTo>
                    <a:pt x="1693584" y="2489518"/>
                  </a:lnTo>
                  <a:lnTo>
                    <a:pt x="1698654" y="2495233"/>
                  </a:lnTo>
                  <a:lnTo>
                    <a:pt x="1703723" y="2500631"/>
                  </a:lnTo>
                  <a:lnTo>
                    <a:pt x="1709427" y="2505076"/>
                  </a:lnTo>
                  <a:lnTo>
                    <a:pt x="1715130" y="2508568"/>
                  </a:lnTo>
                  <a:lnTo>
                    <a:pt x="1721784" y="2512378"/>
                  </a:lnTo>
                  <a:lnTo>
                    <a:pt x="1729389" y="2515871"/>
                  </a:lnTo>
                  <a:lnTo>
                    <a:pt x="1745865" y="2522538"/>
                  </a:lnTo>
                  <a:lnTo>
                    <a:pt x="1750618" y="2524443"/>
                  </a:lnTo>
                  <a:lnTo>
                    <a:pt x="1778501" y="2534603"/>
                  </a:lnTo>
                  <a:lnTo>
                    <a:pt x="1797829" y="2542223"/>
                  </a:lnTo>
                  <a:lnTo>
                    <a:pt x="1816523" y="2549208"/>
                  </a:lnTo>
                  <a:lnTo>
                    <a:pt x="1827613" y="2553336"/>
                  </a:lnTo>
                  <a:lnTo>
                    <a:pt x="1854546" y="2562861"/>
                  </a:lnTo>
                  <a:lnTo>
                    <a:pt x="1868804" y="2568258"/>
                  </a:lnTo>
                  <a:lnTo>
                    <a:pt x="1882746" y="2573656"/>
                  </a:lnTo>
                  <a:lnTo>
                    <a:pt x="1897004" y="2579688"/>
                  </a:lnTo>
                  <a:lnTo>
                    <a:pt x="1911262" y="2585721"/>
                  </a:lnTo>
                  <a:lnTo>
                    <a:pt x="1925204" y="2592388"/>
                  </a:lnTo>
                  <a:lnTo>
                    <a:pt x="1938512" y="2599373"/>
                  </a:lnTo>
                  <a:lnTo>
                    <a:pt x="1951503" y="2606676"/>
                  </a:lnTo>
                  <a:lnTo>
                    <a:pt x="1964177" y="2614613"/>
                  </a:lnTo>
                  <a:lnTo>
                    <a:pt x="1969563" y="2618741"/>
                  </a:lnTo>
                  <a:lnTo>
                    <a:pt x="1975584" y="2622868"/>
                  </a:lnTo>
                  <a:lnTo>
                    <a:pt x="1980653" y="2627313"/>
                  </a:lnTo>
                  <a:lnTo>
                    <a:pt x="1986040" y="2631758"/>
                  </a:lnTo>
                  <a:lnTo>
                    <a:pt x="1990793" y="2636203"/>
                  </a:lnTo>
                  <a:lnTo>
                    <a:pt x="1995229" y="2640966"/>
                  </a:lnTo>
                  <a:lnTo>
                    <a:pt x="1999665" y="2645728"/>
                  </a:lnTo>
                  <a:lnTo>
                    <a:pt x="2003467" y="2651126"/>
                  </a:lnTo>
                  <a:lnTo>
                    <a:pt x="2006952" y="2656206"/>
                  </a:lnTo>
                  <a:lnTo>
                    <a:pt x="2010438" y="2661286"/>
                  </a:lnTo>
                  <a:lnTo>
                    <a:pt x="2012972" y="2667001"/>
                  </a:lnTo>
                  <a:lnTo>
                    <a:pt x="2015507" y="2672398"/>
                  </a:lnTo>
                  <a:lnTo>
                    <a:pt x="2017408" y="2677796"/>
                  </a:lnTo>
                  <a:lnTo>
                    <a:pt x="2019309" y="2682876"/>
                  </a:lnTo>
                  <a:lnTo>
                    <a:pt x="2020260" y="2688273"/>
                  </a:lnTo>
                  <a:lnTo>
                    <a:pt x="2021844" y="2693671"/>
                  </a:lnTo>
                  <a:lnTo>
                    <a:pt x="2022478" y="2699068"/>
                  </a:lnTo>
                  <a:lnTo>
                    <a:pt x="2023429" y="2704148"/>
                  </a:lnTo>
                  <a:lnTo>
                    <a:pt x="2023745" y="2709546"/>
                  </a:lnTo>
                  <a:lnTo>
                    <a:pt x="2024062" y="2714943"/>
                  </a:lnTo>
                  <a:lnTo>
                    <a:pt x="2024062" y="2720023"/>
                  </a:lnTo>
                  <a:lnTo>
                    <a:pt x="2024062" y="2725738"/>
                  </a:lnTo>
                  <a:lnTo>
                    <a:pt x="2023429" y="2730818"/>
                  </a:lnTo>
                  <a:lnTo>
                    <a:pt x="2022478" y="2736216"/>
                  </a:lnTo>
                  <a:lnTo>
                    <a:pt x="2021844" y="2741296"/>
                  </a:lnTo>
                  <a:lnTo>
                    <a:pt x="2020894" y="2746376"/>
                  </a:lnTo>
                  <a:lnTo>
                    <a:pt x="2019309" y="2751773"/>
                  </a:lnTo>
                  <a:lnTo>
                    <a:pt x="2017725" y="2756853"/>
                  </a:lnTo>
                  <a:lnTo>
                    <a:pt x="2014240" y="2767331"/>
                  </a:lnTo>
                  <a:lnTo>
                    <a:pt x="2009170" y="2777173"/>
                  </a:lnTo>
                  <a:lnTo>
                    <a:pt x="2004100" y="2787016"/>
                  </a:lnTo>
                  <a:lnTo>
                    <a:pt x="1997763" y="2796223"/>
                  </a:lnTo>
                  <a:lnTo>
                    <a:pt x="1990476" y="2805431"/>
                  </a:lnTo>
                  <a:lnTo>
                    <a:pt x="1982554" y="2814003"/>
                  </a:lnTo>
                  <a:lnTo>
                    <a:pt x="1973683" y="2822576"/>
                  </a:lnTo>
                  <a:lnTo>
                    <a:pt x="1964177" y="2830513"/>
                  </a:lnTo>
                  <a:lnTo>
                    <a:pt x="1958474" y="2834641"/>
                  </a:lnTo>
                  <a:lnTo>
                    <a:pt x="1952137" y="2838768"/>
                  </a:lnTo>
                  <a:lnTo>
                    <a:pt x="1945799" y="2842261"/>
                  </a:lnTo>
                  <a:lnTo>
                    <a:pt x="1938829" y="2845753"/>
                  </a:lnTo>
                  <a:lnTo>
                    <a:pt x="1931541" y="2848928"/>
                  </a:lnTo>
                  <a:lnTo>
                    <a:pt x="1923937" y="2852421"/>
                  </a:lnTo>
                  <a:lnTo>
                    <a:pt x="1915698" y="2854961"/>
                  </a:lnTo>
                  <a:lnTo>
                    <a:pt x="1907777" y="2857818"/>
                  </a:lnTo>
                  <a:lnTo>
                    <a:pt x="1899222" y="2860041"/>
                  </a:lnTo>
                  <a:lnTo>
                    <a:pt x="1890350" y="2862263"/>
                  </a:lnTo>
                  <a:lnTo>
                    <a:pt x="1880845" y="2864486"/>
                  </a:lnTo>
                  <a:lnTo>
                    <a:pt x="1871656" y="2866391"/>
                  </a:lnTo>
                  <a:lnTo>
                    <a:pt x="1862150" y="2867978"/>
                  </a:lnTo>
                  <a:lnTo>
                    <a:pt x="1852011" y="2869566"/>
                  </a:lnTo>
                  <a:lnTo>
                    <a:pt x="1842188" y="2870201"/>
                  </a:lnTo>
                  <a:lnTo>
                    <a:pt x="1831732" y="2871471"/>
                  </a:lnTo>
                  <a:lnTo>
                    <a:pt x="1831732" y="2918143"/>
                  </a:lnTo>
                  <a:lnTo>
                    <a:pt x="1831415" y="2921001"/>
                  </a:lnTo>
                  <a:lnTo>
                    <a:pt x="1830148" y="2923858"/>
                  </a:lnTo>
                  <a:lnTo>
                    <a:pt x="1828564" y="2926081"/>
                  </a:lnTo>
                  <a:lnTo>
                    <a:pt x="1826346" y="2928303"/>
                  </a:lnTo>
                  <a:lnTo>
                    <a:pt x="1823811" y="2929573"/>
                  </a:lnTo>
                  <a:lnTo>
                    <a:pt x="1820959" y="2931161"/>
                  </a:lnTo>
                  <a:lnTo>
                    <a:pt x="1817474" y="2931796"/>
                  </a:lnTo>
                  <a:lnTo>
                    <a:pt x="1813988" y="2932113"/>
                  </a:lnTo>
                  <a:lnTo>
                    <a:pt x="1753153" y="2932113"/>
                  </a:lnTo>
                  <a:lnTo>
                    <a:pt x="1749350" y="2931796"/>
                  </a:lnTo>
                  <a:lnTo>
                    <a:pt x="1745865" y="2931161"/>
                  </a:lnTo>
                  <a:lnTo>
                    <a:pt x="1743013" y="2929573"/>
                  </a:lnTo>
                  <a:lnTo>
                    <a:pt x="1740478" y="2928303"/>
                  </a:lnTo>
                  <a:lnTo>
                    <a:pt x="1738261" y="2926081"/>
                  </a:lnTo>
                  <a:lnTo>
                    <a:pt x="1736676" y="2923858"/>
                  </a:lnTo>
                  <a:lnTo>
                    <a:pt x="1735726" y="2921001"/>
                  </a:lnTo>
                  <a:lnTo>
                    <a:pt x="1735409" y="2918143"/>
                  </a:lnTo>
                  <a:lnTo>
                    <a:pt x="1735409" y="2867661"/>
                  </a:lnTo>
                  <a:lnTo>
                    <a:pt x="1722418" y="2865438"/>
                  </a:lnTo>
                  <a:lnTo>
                    <a:pt x="1708793" y="2863216"/>
                  </a:lnTo>
                  <a:lnTo>
                    <a:pt x="1696436" y="2860041"/>
                  </a:lnTo>
                  <a:lnTo>
                    <a:pt x="1683444" y="2857183"/>
                  </a:lnTo>
                  <a:lnTo>
                    <a:pt x="1670770" y="2853373"/>
                  </a:lnTo>
                  <a:lnTo>
                    <a:pt x="1658413" y="2849246"/>
                  </a:lnTo>
                  <a:lnTo>
                    <a:pt x="1646689" y="2844801"/>
                  </a:lnTo>
                  <a:lnTo>
                    <a:pt x="1635283" y="2840038"/>
                  </a:lnTo>
                  <a:lnTo>
                    <a:pt x="1624193" y="2834958"/>
                  </a:lnTo>
                  <a:lnTo>
                    <a:pt x="1613420" y="2829243"/>
                  </a:lnTo>
                  <a:lnTo>
                    <a:pt x="1603280" y="2823528"/>
                  </a:lnTo>
                  <a:lnTo>
                    <a:pt x="1594092" y="2816543"/>
                  </a:lnTo>
                  <a:lnTo>
                    <a:pt x="1585220" y="2809876"/>
                  </a:lnTo>
                  <a:lnTo>
                    <a:pt x="1576982" y="2802573"/>
                  </a:lnTo>
                  <a:lnTo>
                    <a:pt x="1569377" y="2794636"/>
                  </a:lnTo>
                  <a:lnTo>
                    <a:pt x="1566209" y="2790826"/>
                  </a:lnTo>
                  <a:lnTo>
                    <a:pt x="1563357" y="2786698"/>
                  </a:lnTo>
                  <a:lnTo>
                    <a:pt x="1560188" y="2782253"/>
                  </a:lnTo>
                  <a:lnTo>
                    <a:pt x="1558287" y="2777173"/>
                  </a:lnTo>
                  <a:lnTo>
                    <a:pt x="1557337" y="2772411"/>
                  </a:lnTo>
                  <a:lnTo>
                    <a:pt x="1557337" y="2767331"/>
                  </a:lnTo>
                  <a:lnTo>
                    <a:pt x="1557654" y="2761933"/>
                  </a:lnTo>
                  <a:lnTo>
                    <a:pt x="1559238" y="2756853"/>
                  </a:lnTo>
                  <a:lnTo>
                    <a:pt x="1561456" y="2751456"/>
                  </a:lnTo>
                  <a:lnTo>
                    <a:pt x="1564308" y="2746058"/>
                  </a:lnTo>
                  <a:lnTo>
                    <a:pt x="1566209" y="2743201"/>
                  </a:lnTo>
                  <a:lnTo>
                    <a:pt x="1568743" y="2740026"/>
                  </a:lnTo>
                  <a:lnTo>
                    <a:pt x="1571278" y="2737168"/>
                  </a:lnTo>
                  <a:lnTo>
                    <a:pt x="1574447" y="2734311"/>
                  </a:lnTo>
                  <a:lnTo>
                    <a:pt x="1577299" y="2731136"/>
                  </a:lnTo>
                  <a:lnTo>
                    <a:pt x="1580784" y="2728596"/>
                  </a:lnTo>
                  <a:lnTo>
                    <a:pt x="1583952" y="2726056"/>
                  </a:lnTo>
                  <a:lnTo>
                    <a:pt x="1587755" y="2723833"/>
                  </a:lnTo>
                  <a:lnTo>
                    <a:pt x="1591874" y="2721611"/>
                  </a:lnTo>
                  <a:lnTo>
                    <a:pt x="1595359" y="2719706"/>
                  </a:lnTo>
                  <a:lnTo>
                    <a:pt x="1599478" y="2717801"/>
                  </a:lnTo>
                  <a:lnTo>
                    <a:pt x="1603914" y="2716531"/>
                  </a:lnTo>
                  <a:lnTo>
                    <a:pt x="1608033" y="2715261"/>
                  </a:lnTo>
                  <a:lnTo>
                    <a:pt x="1612469" y="2714626"/>
                  </a:lnTo>
                  <a:lnTo>
                    <a:pt x="1616905" y="2713673"/>
                  </a:lnTo>
                  <a:lnTo>
                    <a:pt x="1621341" y="2713673"/>
                  </a:lnTo>
                  <a:lnTo>
                    <a:pt x="1626411" y="2713673"/>
                  </a:lnTo>
                  <a:lnTo>
                    <a:pt x="1631480" y="2714943"/>
                  </a:lnTo>
                  <a:lnTo>
                    <a:pt x="1635916" y="2715896"/>
                  </a:lnTo>
                  <a:lnTo>
                    <a:pt x="1640352" y="2717801"/>
                  </a:lnTo>
                  <a:lnTo>
                    <a:pt x="1644471" y="2720023"/>
                  </a:lnTo>
                  <a:lnTo>
                    <a:pt x="1648274" y="2723198"/>
                  </a:lnTo>
                  <a:lnTo>
                    <a:pt x="1651759" y="2726056"/>
                  </a:lnTo>
                  <a:lnTo>
                    <a:pt x="1654928" y="2729866"/>
                  </a:lnTo>
                  <a:lnTo>
                    <a:pt x="1657462" y="2733041"/>
                  </a:lnTo>
                  <a:lnTo>
                    <a:pt x="1658096" y="2733993"/>
                  </a:lnTo>
                  <a:lnTo>
                    <a:pt x="1659364" y="2734946"/>
                  </a:lnTo>
                  <a:lnTo>
                    <a:pt x="1665701" y="2740026"/>
                  </a:lnTo>
                  <a:lnTo>
                    <a:pt x="1671721" y="2744471"/>
                  </a:lnTo>
                  <a:lnTo>
                    <a:pt x="1678692" y="2748598"/>
                  </a:lnTo>
                  <a:lnTo>
                    <a:pt x="1685662" y="2752726"/>
                  </a:lnTo>
                  <a:lnTo>
                    <a:pt x="1692634" y="2756853"/>
                  </a:lnTo>
                  <a:lnTo>
                    <a:pt x="1699921" y="2760346"/>
                  </a:lnTo>
                  <a:lnTo>
                    <a:pt x="1707526" y="2763521"/>
                  </a:lnTo>
                  <a:lnTo>
                    <a:pt x="1714497" y="2766061"/>
                  </a:lnTo>
                  <a:lnTo>
                    <a:pt x="1720834" y="2768283"/>
                  </a:lnTo>
                  <a:lnTo>
                    <a:pt x="1731607" y="2771458"/>
                  </a:lnTo>
                  <a:lnTo>
                    <a:pt x="1742380" y="2773998"/>
                  </a:lnTo>
                  <a:lnTo>
                    <a:pt x="1753153" y="2776221"/>
                  </a:lnTo>
                  <a:lnTo>
                    <a:pt x="1764242" y="2778126"/>
                  </a:lnTo>
                  <a:lnTo>
                    <a:pt x="1775016" y="2779396"/>
                  </a:lnTo>
                  <a:lnTo>
                    <a:pt x="1785789" y="2780666"/>
                  </a:lnTo>
                  <a:lnTo>
                    <a:pt x="1795928" y="2780983"/>
                  </a:lnTo>
                  <a:lnTo>
                    <a:pt x="1806067" y="2781301"/>
                  </a:lnTo>
                  <a:lnTo>
                    <a:pt x="1817157" y="2780983"/>
                  </a:lnTo>
                  <a:lnTo>
                    <a:pt x="1827613" y="2780348"/>
                  </a:lnTo>
                  <a:lnTo>
                    <a:pt x="1837119" y="2778761"/>
                  </a:lnTo>
                  <a:lnTo>
                    <a:pt x="1845991" y="2776856"/>
                  </a:lnTo>
                  <a:lnTo>
                    <a:pt x="1854546" y="2774633"/>
                  </a:lnTo>
                  <a:lnTo>
                    <a:pt x="1862467" y="2771776"/>
                  </a:lnTo>
                  <a:lnTo>
                    <a:pt x="1869121" y="2768283"/>
                  </a:lnTo>
                  <a:lnTo>
                    <a:pt x="1875458" y="2764791"/>
                  </a:lnTo>
                  <a:lnTo>
                    <a:pt x="1879260" y="2761616"/>
                  </a:lnTo>
                  <a:lnTo>
                    <a:pt x="1882429" y="2758441"/>
                  </a:lnTo>
                  <a:lnTo>
                    <a:pt x="1885280" y="2754948"/>
                  </a:lnTo>
                  <a:lnTo>
                    <a:pt x="1888132" y="2751456"/>
                  </a:lnTo>
                  <a:lnTo>
                    <a:pt x="1890350" y="2747646"/>
                  </a:lnTo>
                  <a:lnTo>
                    <a:pt x="1892251" y="2743518"/>
                  </a:lnTo>
                  <a:lnTo>
                    <a:pt x="1893519" y="2739391"/>
                  </a:lnTo>
                  <a:lnTo>
                    <a:pt x="1894786" y="2734946"/>
                  </a:lnTo>
                  <a:lnTo>
                    <a:pt x="1895420" y="2730818"/>
                  </a:lnTo>
                  <a:lnTo>
                    <a:pt x="1895737" y="2726373"/>
                  </a:lnTo>
                  <a:lnTo>
                    <a:pt x="1895420" y="2721928"/>
                  </a:lnTo>
                  <a:lnTo>
                    <a:pt x="1895103" y="2717483"/>
                  </a:lnTo>
                  <a:lnTo>
                    <a:pt x="1893836" y="2713038"/>
                  </a:lnTo>
                  <a:lnTo>
                    <a:pt x="1892885" y="2708911"/>
                  </a:lnTo>
                  <a:lnTo>
                    <a:pt x="1890984" y="2704783"/>
                  </a:lnTo>
                  <a:lnTo>
                    <a:pt x="1888766" y="2700656"/>
                  </a:lnTo>
                  <a:lnTo>
                    <a:pt x="1885280" y="2696211"/>
                  </a:lnTo>
                  <a:lnTo>
                    <a:pt x="1881478" y="2691766"/>
                  </a:lnTo>
                  <a:lnTo>
                    <a:pt x="1876092" y="2687321"/>
                  </a:lnTo>
                  <a:lnTo>
                    <a:pt x="1870705" y="2682876"/>
                  </a:lnTo>
                  <a:lnTo>
                    <a:pt x="1864368" y="2678748"/>
                  </a:lnTo>
                  <a:lnTo>
                    <a:pt x="1857714" y="2674621"/>
                  </a:lnTo>
                  <a:lnTo>
                    <a:pt x="1850110" y="2671128"/>
                  </a:lnTo>
                  <a:lnTo>
                    <a:pt x="1842188" y="2667318"/>
                  </a:lnTo>
                  <a:lnTo>
                    <a:pt x="1817474" y="2657158"/>
                  </a:lnTo>
                  <a:lnTo>
                    <a:pt x="1720517" y="2617471"/>
                  </a:lnTo>
                  <a:lnTo>
                    <a:pt x="1673305" y="2597786"/>
                  </a:lnTo>
                  <a:lnTo>
                    <a:pt x="1644471" y="2585086"/>
                  </a:lnTo>
                  <a:lnTo>
                    <a:pt x="1639085" y="2582546"/>
                  </a:lnTo>
                  <a:lnTo>
                    <a:pt x="1634015" y="2580006"/>
                  </a:lnTo>
                  <a:lnTo>
                    <a:pt x="1624827" y="2574608"/>
                  </a:lnTo>
                  <a:lnTo>
                    <a:pt x="1615638" y="2567623"/>
                  </a:lnTo>
                  <a:lnTo>
                    <a:pt x="1607083" y="2560638"/>
                  </a:lnTo>
                  <a:lnTo>
                    <a:pt x="1598845" y="2552383"/>
                  </a:lnTo>
                  <a:lnTo>
                    <a:pt x="1591874" y="2544446"/>
                  </a:lnTo>
                  <a:lnTo>
                    <a:pt x="1588072" y="2540001"/>
                  </a:lnTo>
                  <a:lnTo>
                    <a:pt x="1585220" y="2534921"/>
                  </a:lnTo>
                  <a:lnTo>
                    <a:pt x="1581734" y="2530476"/>
                  </a:lnTo>
                  <a:lnTo>
                    <a:pt x="1579200" y="2525713"/>
                  </a:lnTo>
                  <a:lnTo>
                    <a:pt x="1576348" y="2520633"/>
                  </a:lnTo>
                  <a:lnTo>
                    <a:pt x="1574130" y="2515236"/>
                  </a:lnTo>
                  <a:lnTo>
                    <a:pt x="1571912" y="2510156"/>
                  </a:lnTo>
                  <a:lnTo>
                    <a:pt x="1570011" y="2505076"/>
                  </a:lnTo>
                  <a:lnTo>
                    <a:pt x="1568110" y="2499678"/>
                  </a:lnTo>
                  <a:lnTo>
                    <a:pt x="1566525" y="2494598"/>
                  </a:lnTo>
                  <a:lnTo>
                    <a:pt x="1565575" y="2488883"/>
                  </a:lnTo>
                  <a:lnTo>
                    <a:pt x="1564624" y="2483803"/>
                  </a:lnTo>
                  <a:lnTo>
                    <a:pt x="1563991" y="2478088"/>
                  </a:lnTo>
                  <a:lnTo>
                    <a:pt x="1563674" y="2473008"/>
                  </a:lnTo>
                  <a:lnTo>
                    <a:pt x="1563357" y="2467293"/>
                  </a:lnTo>
                  <a:lnTo>
                    <a:pt x="1563674" y="2461896"/>
                  </a:lnTo>
                  <a:lnTo>
                    <a:pt x="1563991" y="2456816"/>
                  </a:lnTo>
                  <a:lnTo>
                    <a:pt x="1564308" y="2451101"/>
                  </a:lnTo>
                  <a:lnTo>
                    <a:pt x="1565575" y="2446021"/>
                  </a:lnTo>
                  <a:lnTo>
                    <a:pt x="1566525" y="2440306"/>
                  </a:lnTo>
                  <a:lnTo>
                    <a:pt x="1567793" y="2435226"/>
                  </a:lnTo>
                  <a:lnTo>
                    <a:pt x="1569060" y="2429828"/>
                  </a:lnTo>
                  <a:lnTo>
                    <a:pt x="1570961" y="2424748"/>
                  </a:lnTo>
                  <a:lnTo>
                    <a:pt x="1573179" y="2419668"/>
                  </a:lnTo>
                  <a:lnTo>
                    <a:pt x="1575397" y="2414271"/>
                  </a:lnTo>
                  <a:lnTo>
                    <a:pt x="1577932" y="2409191"/>
                  </a:lnTo>
                  <a:lnTo>
                    <a:pt x="1580784" y="2404428"/>
                  </a:lnTo>
                  <a:lnTo>
                    <a:pt x="1583636" y="2399031"/>
                  </a:lnTo>
                  <a:lnTo>
                    <a:pt x="1586804" y="2394268"/>
                  </a:lnTo>
                  <a:lnTo>
                    <a:pt x="1590290" y="2389506"/>
                  </a:lnTo>
                  <a:lnTo>
                    <a:pt x="1594092" y="2385061"/>
                  </a:lnTo>
                  <a:lnTo>
                    <a:pt x="1598211" y="2379981"/>
                  </a:lnTo>
                  <a:lnTo>
                    <a:pt x="1602013" y="2375536"/>
                  </a:lnTo>
                  <a:lnTo>
                    <a:pt x="1606766" y="2371091"/>
                  </a:lnTo>
                  <a:lnTo>
                    <a:pt x="1611202" y="2367281"/>
                  </a:lnTo>
                  <a:lnTo>
                    <a:pt x="1615955" y="2363153"/>
                  </a:lnTo>
                  <a:lnTo>
                    <a:pt x="1621658" y="2358073"/>
                  </a:lnTo>
                  <a:lnTo>
                    <a:pt x="1627678" y="2353628"/>
                  </a:lnTo>
                  <a:lnTo>
                    <a:pt x="1634015" y="2349818"/>
                  </a:lnTo>
                  <a:lnTo>
                    <a:pt x="1640669" y="2345691"/>
                  </a:lnTo>
                  <a:lnTo>
                    <a:pt x="1647323" y="2341881"/>
                  </a:lnTo>
                  <a:lnTo>
                    <a:pt x="1654294" y="2338071"/>
                  </a:lnTo>
                  <a:lnTo>
                    <a:pt x="1661898" y="2334896"/>
                  </a:lnTo>
                  <a:lnTo>
                    <a:pt x="1669186" y="2331403"/>
                  </a:lnTo>
                  <a:lnTo>
                    <a:pt x="1676790" y="2328546"/>
                  </a:lnTo>
                  <a:lnTo>
                    <a:pt x="1684395" y="2325371"/>
                  </a:lnTo>
                  <a:lnTo>
                    <a:pt x="1692634" y="2322831"/>
                  </a:lnTo>
                  <a:lnTo>
                    <a:pt x="1700872" y="2320608"/>
                  </a:lnTo>
                  <a:lnTo>
                    <a:pt x="1709427" y="2318386"/>
                  </a:lnTo>
                  <a:lnTo>
                    <a:pt x="1717982" y="2316163"/>
                  </a:lnTo>
                  <a:lnTo>
                    <a:pt x="1726220" y="2314893"/>
                  </a:lnTo>
                  <a:lnTo>
                    <a:pt x="1735409" y="2312988"/>
                  </a:lnTo>
                  <a:lnTo>
                    <a:pt x="1735409" y="2259966"/>
                  </a:lnTo>
                  <a:lnTo>
                    <a:pt x="1735726" y="2257426"/>
                  </a:lnTo>
                  <a:lnTo>
                    <a:pt x="1736676" y="2254886"/>
                  </a:lnTo>
                  <a:lnTo>
                    <a:pt x="1738261" y="2252346"/>
                  </a:lnTo>
                  <a:lnTo>
                    <a:pt x="1740478" y="2250441"/>
                  </a:lnTo>
                  <a:lnTo>
                    <a:pt x="1743013" y="2248536"/>
                  </a:lnTo>
                  <a:lnTo>
                    <a:pt x="1745865" y="2247583"/>
                  </a:lnTo>
                  <a:lnTo>
                    <a:pt x="1749350" y="2246631"/>
                  </a:lnTo>
                  <a:lnTo>
                    <a:pt x="1753153" y="2246313"/>
                  </a:lnTo>
                  <a:close/>
                  <a:moveTo>
                    <a:pt x="1796891" y="2159710"/>
                  </a:moveTo>
                  <a:lnTo>
                    <a:pt x="1786093" y="2160028"/>
                  </a:lnTo>
                  <a:lnTo>
                    <a:pt x="1775296" y="2160663"/>
                  </a:lnTo>
                  <a:lnTo>
                    <a:pt x="1764817" y="2161298"/>
                  </a:lnTo>
                  <a:lnTo>
                    <a:pt x="1754337" y="2162251"/>
                  </a:lnTo>
                  <a:lnTo>
                    <a:pt x="1743540" y="2163839"/>
                  </a:lnTo>
                  <a:lnTo>
                    <a:pt x="1733695" y="2165427"/>
                  </a:lnTo>
                  <a:lnTo>
                    <a:pt x="1723216" y="2167332"/>
                  </a:lnTo>
                  <a:lnTo>
                    <a:pt x="1712736" y="2169555"/>
                  </a:lnTo>
                  <a:lnTo>
                    <a:pt x="1702892" y="2171778"/>
                  </a:lnTo>
                  <a:lnTo>
                    <a:pt x="1692730" y="2174318"/>
                  </a:lnTo>
                  <a:lnTo>
                    <a:pt x="1683202" y="2177177"/>
                  </a:lnTo>
                  <a:lnTo>
                    <a:pt x="1673040" y="2180352"/>
                  </a:lnTo>
                  <a:lnTo>
                    <a:pt x="1663513" y="2183528"/>
                  </a:lnTo>
                  <a:lnTo>
                    <a:pt x="1653669" y="2187021"/>
                  </a:lnTo>
                  <a:lnTo>
                    <a:pt x="1644460" y="2190514"/>
                  </a:lnTo>
                  <a:lnTo>
                    <a:pt x="1635250" y="2194643"/>
                  </a:lnTo>
                  <a:lnTo>
                    <a:pt x="1625723" y="2198771"/>
                  </a:lnTo>
                  <a:lnTo>
                    <a:pt x="1616514" y="2203217"/>
                  </a:lnTo>
                  <a:lnTo>
                    <a:pt x="1607622" y="2207663"/>
                  </a:lnTo>
                  <a:lnTo>
                    <a:pt x="1598730" y="2213061"/>
                  </a:lnTo>
                  <a:lnTo>
                    <a:pt x="1589839" y="2217825"/>
                  </a:lnTo>
                  <a:lnTo>
                    <a:pt x="1581264" y="2222906"/>
                  </a:lnTo>
                  <a:lnTo>
                    <a:pt x="1572690" y="2228622"/>
                  </a:lnTo>
                  <a:lnTo>
                    <a:pt x="1564116" y="2234020"/>
                  </a:lnTo>
                  <a:lnTo>
                    <a:pt x="1555859" y="2240054"/>
                  </a:lnTo>
                  <a:lnTo>
                    <a:pt x="1547920" y="2246088"/>
                  </a:lnTo>
                  <a:lnTo>
                    <a:pt x="1539981" y="2252439"/>
                  </a:lnTo>
                  <a:lnTo>
                    <a:pt x="1532042" y="2258473"/>
                  </a:lnTo>
                  <a:lnTo>
                    <a:pt x="1524420" y="2265459"/>
                  </a:lnTo>
                  <a:lnTo>
                    <a:pt x="1517117" y="2272128"/>
                  </a:lnTo>
                  <a:lnTo>
                    <a:pt x="1509495" y="2279114"/>
                  </a:lnTo>
                  <a:lnTo>
                    <a:pt x="1502509" y="2286101"/>
                  </a:lnTo>
                  <a:lnTo>
                    <a:pt x="1495522" y="2293405"/>
                  </a:lnTo>
                  <a:lnTo>
                    <a:pt x="1488853" y="2301026"/>
                  </a:lnTo>
                  <a:lnTo>
                    <a:pt x="1482185" y="2308648"/>
                  </a:lnTo>
                  <a:lnTo>
                    <a:pt x="1475833" y="2316269"/>
                  </a:lnTo>
                  <a:lnTo>
                    <a:pt x="1469482" y="2324526"/>
                  </a:lnTo>
                  <a:lnTo>
                    <a:pt x="1463131" y="2332465"/>
                  </a:lnTo>
                  <a:lnTo>
                    <a:pt x="1457415" y="2340722"/>
                  </a:lnTo>
                  <a:lnTo>
                    <a:pt x="1451698" y="2348978"/>
                  </a:lnTo>
                  <a:lnTo>
                    <a:pt x="1446300" y="2357553"/>
                  </a:lnTo>
                  <a:lnTo>
                    <a:pt x="1440901" y="2366444"/>
                  </a:lnTo>
                  <a:lnTo>
                    <a:pt x="1435820" y="2375019"/>
                  </a:lnTo>
                  <a:lnTo>
                    <a:pt x="1431057" y="2383910"/>
                  </a:lnTo>
                  <a:lnTo>
                    <a:pt x="1426293" y="2393120"/>
                  </a:lnTo>
                  <a:lnTo>
                    <a:pt x="1421847" y="2402012"/>
                  </a:lnTo>
                  <a:lnTo>
                    <a:pt x="1417719" y="2411221"/>
                  </a:lnTo>
                  <a:lnTo>
                    <a:pt x="1413591" y="2421065"/>
                  </a:lnTo>
                  <a:lnTo>
                    <a:pt x="1410098" y="2430592"/>
                  </a:lnTo>
                  <a:lnTo>
                    <a:pt x="1406287" y="2440437"/>
                  </a:lnTo>
                  <a:lnTo>
                    <a:pt x="1403111" y="2449964"/>
                  </a:lnTo>
                  <a:lnTo>
                    <a:pt x="1399936" y="2460126"/>
                  </a:lnTo>
                  <a:lnTo>
                    <a:pt x="1397395" y="2469653"/>
                  </a:lnTo>
                  <a:lnTo>
                    <a:pt x="1394855" y="2480132"/>
                  </a:lnTo>
                  <a:lnTo>
                    <a:pt x="1391996" y="2490294"/>
                  </a:lnTo>
                  <a:lnTo>
                    <a:pt x="1390091" y="2500456"/>
                  </a:lnTo>
                  <a:lnTo>
                    <a:pt x="1388503" y="2510936"/>
                  </a:lnTo>
                  <a:lnTo>
                    <a:pt x="1386598" y="2521416"/>
                  </a:lnTo>
                  <a:lnTo>
                    <a:pt x="1385328" y="2532213"/>
                  </a:lnTo>
                  <a:lnTo>
                    <a:pt x="1384375" y="2542692"/>
                  </a:lnTo>
                  <a:lnTo>
                    <a:pt x="1383422" y="2553172"/>
                  </a:lnTo>
                  <a:lnTo>
                    <a:pt x="1382787" y="2564604"/>
                  </a:lnTo>
                  <a:lnTo>
                    <a:pt x="1382787" y="2575401"/>
                  </a:lnTo>
                  <a:lnTo>
                    <a:pt x="1382787" y="2585881"/>
                  </a:lnTo>
                  <a:lnTo>
                    <a:pt x="1382787" y="2596678"/>
                  </a:lnTo>
                  <a:lnTo>
                    <a:pt x="1383422" y="2607475"/>
                  </a:lnTo>
                  <a:lnTo>
                    <a:pt x="1384375" y="2617955"/>
                  </a:lnTo>
                  <a:lnTo>
                    <a:pt x="1385328" y="2628434"/>
                  </a:lnTo>
                  <a:lnTo>
                    <a:pt x="1386598" y="2638914"/>
                  </a:lnTo>
                  <a:lnTo>
                    <a:pt x="1388503" y="2649076"/>
                  </a:lnTo>
                  <a:lnTo>
                    <a:pt x="1390091" y="2659556"/>
                  </a:lnTo>
                  <a:lnTo>
                    <a:pt x="1391996" y="2669718"/>
                  </a:lnTo>
                  <a:lnTo>
                    <a:pt x="1394855" y="2680197"/>
                  </a:lnTo>
                  <a:lnTo>
                    <a:pt x="1397077" y="2690042"/>
                  </a:lnTo>
                  <a:lnTo>
                    <a:pt x="1399936" y="2699886"/>
                  </a:lnTo>
                  <a:lnTo>
                    <a:pt x="1402794" y="2709731"/>
                  </a:lnTo>
                  <a:lnTo>
                    <a:pt x="1406287" y="2719575"/>
                  </a:lnTo>
                  <a:lnTo>
                    <a:pt x="1409462" y="2729102"/>
                  </a:lnTo>
                  <a:lnTo>
                    <a:pt x="1413591" y="2738312"/>
                  </a:lnTo>
                  <a:lnTo>
                    <a:pt x="1417402" y="2748156"/>
                  </a:lnTo>
                  <a:lnTo>
                    <a:pt x="1421847" y="2757048"/>
                  </a:lnTo>
                  <a:lnTo>
                    <a:pt x="1425976" y="2766257"/>
                  </a:lnTo>
                  <a:lnTo>
                    <a:pt x="1430739" y="2775149"/>
                  </a:lnTo>
                  <a:lnTo>
                    <a:pt x="1435503" y="2784041"/>
                  </a:lnTo>
                  <a:lnTo>
                    <a:pt x="1440266" y="2792932"/>
                  </a:lnTo>
                  <a:lnTo>
                    <a:pt x="1445982" y="2801507"/>
                  </a:lnTo>
                  <a:lnTo>
                    <a:pt x="1451063" y="2810081"/>
                  </a:lnTo>
                  <a:lnTo>
                    <a:pt x="1456779" y="2818655"/>
                  </a:lnTo>
                  <a:lnTo>
                    <a:pt x="1462813" y="2826912"/>
                  </a:lnTo>
                  <a:lnTo>
                    <a:pt x="1468529" y="2834851"/>
                  </a:lnTo>
                  <a:lnTo>
                    <a:pt x="1474881" y="2842790"/>
                  </a:lnTo>
                  <a:lnTo>
                    <a:pt x="1481549" y="2850729"/>
                  </a:lnTo>
                  <a:lnTo>
                    <a:pt x="1487901" y="2858351"/>
                  </a:lnTo>
                  <a:lnTo>
                    <a:pt x="1494887" y="2865972"/>
                  </a:lnTo>
                  <a:lnTo>
                    <a:pt x="1501873" y="2873276"/>
                  </a:lnTo>
                  <a:lnTo>
                    <a:pt x="1509177" y="2880262"/>
                  </a:lnTo>
                  <a:lnTo>
                    <a:pt x="1516164" y="2887249"/>
                  </a:lnTo>
                  <a:lnTo>
                    <a:pt x="1524103" y="2894235"/>
                  </a:lnTo>
                  <a:lnTo>
                    <a:pt x="1531407" y="2900904"/>
                  </a:lnTo>
                  <a:lnTo>
                    <a:pt x="1539346" y="2907255"/>
                  </a:lnTo>
                  <a:lnTo>
                    <a:pt x="1546968" y="2913289"/>
                  </a:lnTo>
                  <a:lnTo>
                    <a:pt x="1555224" y="2919323"/>
                  </a:lnTo>
                  <a:lnTo>
                    <a:pt x="1563481" y="2925356"/>
                  </a:lnTo>
                  <a:lnTo>
                    <a:pt x="1572055" y="2930755"/>
                  </a:lnTo>
                  <a:lnTo>
                    <a:pt x="1580629" y="2936471"/>
                  </a:lnTo>
                  <a:lnTo>
                    <a:pt x="1589203" y="2941552"/>
                  </a:lnTo>
                  <a:lnTo>
                    <a:pt x="1598095" y="2946951"/>
                  </a:lnTo>
                  <a:lnTo>
                    <a:pt x="1606987" y="2951714"/>
                  </a:lnTo>
                  <a:lnTo>
                    <a:pt x="1615879" y="2956478"/>
                  </a:lnTo>
                  <a:lnTo>
                    <a:pt x="1625088" y="2960606"/>
                  </a:lnTo>
                  <a:lnTo>
                    <a:pt x="1634298" y="2965052"/>
                  </a:lnTo>
                  <a:lnTo>
                    <a:pt x="1643824" y="2969180"/>
                  </a:lnTo>
                  <a:lnTo>
                    <a:pt x="1653351" y="2972991"/>
                  </a:lnTo>
                  <a:lnTo>
                    <a:pt x="1662878" y="2976167"/>
                  </a:lnTo>
                  <a:lnTo>
                    <a:pt x="1672723" y="2979660"/>
                  </a:lnTo>
                  <a:lnTo>
                    <a:pt x="1682567" y="2982518"/>
                  </a:lnTo>
                  <a:lnTo>
                    <a:pt x="1692730" y="2985376"/>
                  </a:lnTo>
                  <a:lnTo>
                    <a:pt x="1702892" y="2988234"/>
                  </a:lnTo>
                  <a:lnTo>
                    <a:pt x="1713054" y="2990457"/>
                  </a:lnTo>
                  <a:lnTo>
                    <a:pt x="1723216" y="2992680"/>
                  </a:lnTo>
                  <a:lnTo>
                    <a:pt x="1733695" y="2994585"/>
                  </a:lnTo>
                  <a:lnTo>
                    <a:pt x="1744493" y="2995856"/>
                  </a:lnTo>
                  <a:lnTo>
                    <a:pt x="1754655" y="2997443"/>
                  </a:lnTo>
                  <a:lnTo>
                    <a:pt x="1765452" y="2998396"/>
                  </a:lnTo>
                  <a:lnTo>
                    <a:pt x="1776249" y="2999349"/>
                  </a:lnTo>
                  <a:lnTo>
                    <a:pt x="1787046" y="2999666"/>
                  </a:lnTo>
                  <a:lnTo>
                    <a:pt x="1797843" y="2999984"/>
                  </a:lnTo>
                  <a:lnTo>
                    <a:pt x="1808958" y="2999984"/>
                  </a:lnTo>
                  <a:lnTo>
                    <a:pt x="1819438" y="2999666"/>
                  </a:lnTo>
                  <a:lnTo>
                    <a:pt x="1830235" y="2999349"/>
                  </a:lnTo>
                  <a:lnTo>
                    <a:pt x="1841032" y="2998396"/>
                  </a:lnTo>
                  <a:lnTo>
                    <a:pt x="1851512" y="2997443"/>
                  </a:lnTo>
                  <a:lnTo>
                    <a:pt x="1861674" y="2995856"/>
                  </a:lnTo>
                  <a:lnTo>
                    <a:pt x="1872153" y="2994585"/>
                  </a:lnTo>
                  <a:lnTo>
                    <a:pt x="1882633" y="2992680"/>
                  </a:lnTo>
                  <a:lnTo>
                    <a:pt x="1892795" y="2990457"/>
                  </a:lnTo>
                  <a:lnTo>
                    <a:pt x="1902639" y="2988234"/>
                  </a:lnTo>
                  <a:lnTo>
                    <a:pt x="1912801" y="2985376"/>
                  </a:lnTo>
                  <a:lnTo>
                    <a:pt x="1922646" y="2982836"/>
                  </a:lnTo>
                  <a:lnTo>
                    <a:pt x="1932490" y="2979660"/>
                  </a:lnTo>
                  <a:lnTo>
                    <a:pt x="1942017" y="2976484"/>
                  </a:lnTo>
                  <a:lnTo>
                    <a:pt x="1951862" y="2972991"/>
                  </a:lnTo>
                  <a:lnTo>
                    <a:pt x="1961389" y="2969180"/>
                  </a:lnTo>
                  <a:lnTo>
                    <a:pt x="1970598" y="2965052"/>
                  </a:lnTo>
                  <a:lnTo>
                    <a:pt x="1980125" y="2960924"/>
                  </a:lnTo>
                  <a:lnTo>
                    <a:pt x="1989334" y="2956478"/>
                  </a:lnTo>
                  <a:lnTo>
                    <a:pt x="1998226" y="2952032"/>
                  </a:lnTo>
                  <a:lnTo>
                    <a:pt x="2007118" y="2947268"/>
                  </a:lnTo>
                  <a:lnTo>
                    <a:pt x="2016010" y="2942187"/>
                  </a:lnTo>
                  <a:lnTo>
                    <a:pt x="2024584" y="2936789"/>
                  </a:lnTo>
                  <a:lnTo>
                    <a:pt x="2033158" y="2931390"/>
                  </a:lnTo>
                  <a:lnTo>
                    <a:pt x="2041415" y="2925674"/>
                  </a:lnTo>
                  <a:lnTo>
                    <a:pt x="2049354" y="2919640"/>
                  </a:lnTo>
                  <a:lnTo>
                    <a:pt x="2057610" y="2913924"/>
                  </a:lnTo>
                  <a:lnTo>
                    <a:pt x="2065867" y="2907573"/>
                  </a:lnTo>
                  <a:lnTo>
                    <a:pt x="2073489" y="2901222"/>
                  </a:lnTo>
                  <a:lnTo>
                    <a:pt x="2081110" y="2894553"/>
                  </a:lnTo>
                  <a:lnTo>
                    <a:pt x="2088414" y="2887884"/>
                  </a:lnTo>
                  <a:lnTo>
                    <a:pt x="2096036" y="2880580"/>
                  </a:lnTo>
                  <a:lnTo>
                    <a:pt x="2103022" y="2873594"/>
                  </a:lnTo>
                  <a:lnTo>
                    <a:pt x="2110008" y="2866290"/>
                  </a:lnTo>
                  <a:lnTo>
                    <a:pt x="2116677" y="2858668"/>
                  </a:lnTo>
                  <a:lnTo>
                    <a:pt x="2123346" y="2851364"/>
                  </a:lnTo>
                  <a:lnTo>
                    <a:pt x="2130015" y="2843425"/>
                  </a:lnTo>
                  <a:lnTo>
                    <a:pt x="2136049" y="2835804"/>
                  </a:lnTo>
                  <a:lnTo>
                    <a:pt x="2142400" y="2827547"/>
                  </a:lnTo>
                  <a:lnTo>
                    <a:pt x="2148434" y="2819290"/>
                  </a:lnTo>
                  <a:lnTo>
                    <a:pt x="2153832" y="2810716"/>
                  </a:lnTo>
                  <a:lnTo>
                    <a:pt x="2159548" y="2802459"/>
                  </a:lnTo>
                  <a:lnTo>
                    <a:pt x="2164629" y="2793885"/>
                  </a:lnTo>
                  <a:lnTo>
                    <a:pt x="2169393" y="2784993"/>
                  </a:lnTo>
                  <a:lnTo>
                    <a:pt x="2174474" y="2775784"/>
                  </a:lnTo>
                  <a:lnTo>
                    <a:pt x="2179237" y="2766892"/>
                  </a:lnTo>
                  <a:lnTo>
                    <a:pt x="2183683" y="2757683"/>
                  </a:lnTo>
                  <a:lnTo>
                    <a:pt x="2187811" y="2748474"/>
                  </a:lnTo>
                  <a:lnTo>
                    <a:pt x="2191622" y="2739264"/>
                  </a:lnTo>
                  <a:lnTo>
                    <a:pt x="2195433" y="2729420"/>
                  </a:lnTo>
                  <a:lnTo>
                    <a:pt x="2199244" y="2719893"/>
                  </a:lnTo>
                  <a:lnTo>
                    <a:pt x="2202102" y="2710048"/>
                  </a:lnTo>
                  <a:lnTo>
                    <a:pt x="2205595" y="2700204"/>
                  </a:lnTo>
                  <a:lnTo>
                    <a:pt x="2208136" y="2690042"/>
                  </a:lnTo>
                  <a:lnTo>
                    <a:pt x="2210676" y="2680197"/>
                  </a:lnTo>
                  <a:lnTo>
                    <a:pt x="2213217" y="2669718"/>
                  </a:lnTo>
                  <a:lnTo>
                    <a:pt x="2215122" y="2659556"/>
                  </a:lnTo>
                  <a:lnTo>
                    <a:pt x="2217027" y="2649076"/>
                  </a:lnTo>
                  <a:lnTo>
                    <a:pt x="2218615" y="2638279"/>
                  </a:lnTo>
                  <a:lnTo>
                    <a:pt x="2219885" y="2628117"/>
                  </a:lnTo>
                  <a:lnTo>
                    <a:pt x="2221156" y="2617320"/>
                  </a:lnTo>
                  <a:lnTo>
                    <a:pt x="2221791" y="2606523"/>
                  </a:lnTo>
                  <a:lnTo>
                    <a:pt x="2222743" y="2595725"/>
                  </a:lnTo>
                  <a:lnTo>
                    <a:pt x="2222743" y="2584611"/>
                  </a:lnTo>
                  <a:lnTo>
                    <a:pt x="2222743" y="2573814"/>
                  </a:lnTo>
                  <a:lnTo>
                    <a:pt x="2222743" y="2563016"/>
                  </a:lnTo>
                  <a:lnTo>
                    <a:pt x="2221791" y="2552537"/>
                  </a:lnTo>
                  <a:lnTo>
                    <a:pt x="2221156" y="2541740"/>
                  </a:lnTo>
                  <a:lnTo>
                    <a:pt x="2219885" y="2531260"/>
                  </a:lnTo>
                  <a:lnTo>
                    <a:pt x="2218933" y="2521098"/>
                  </a:lnTo>
                  <a:lnTo>
                    <a:pt x="2217027" y="2510618"/>
                  </a:lnTo>
                  <a:lnTo>
                    <a:pt x="2215122" y="2500139"/>
                  </a:lnTo>
                  <a:lnTo>
                    <a:pt x="2213217" y="2490294"/>
                  </a:lnTo>
                  <a:lnTo>
                    <a:pt x="2210994" y="2479815"/>
                  </a:lnTo>
                  <a:lnTo>
                    <a:pt x="2208453" y="2469970"/>
                  </a:lnTo>
                  <a:lnTo>
                    <a:pt x="2205595" y="2460126"/>
                  </a:lnTo>
                  <a:lnTo>
                    <a:pt x="2202419" y="2449964"/>
                  </a:lnTo>
                  <a:lnTo>
                    <a:pt x="2199244" y="2440437"/>
                  </a:lnTo>
                  <a:lnTo>
                    <a:pt x="2195751" y="2430910"/>
                  </a:lnTo>
                  <a:lnTo>
                    <a:pt x="2192257" y="2421383"/>
                  </a:lnTo>
                  <a:lnTo>
                    <a:pt x="2188129" y="2412174"/>
                  </a:lnTo>
                  <a:lnTo>
                    <a:pt x="2184001" y="2402964"/>
                  </a:lnTo>
                  <a:lnTo>
                    <a:pt x="2179555" y="2393437"/>
                  </a:lnTo>
                  <a:lnTo>
                    <a:pt x="2174791" y="2384546"/>
                  </a:lnTo>
                  <a:lnTo>
                    <a:pt x="2169710" y="2375654"/>
                  </a:lnTo>
                  <a:lnTo>
                    <a:pt x="2164947" y="2366762"/>
                  </a:lnTo>
                  <a:lnTo>
                    <a:pt x="2159866" y="2358188"/>
                  </a:lnTo>
                  <a:lnTo>
                    <a:pt x="2154150" y="2349614"/>
                  </a:lnTo>
                  <a:lnTo>
                    <a:pt x="2148751" y="2341357"/>
                  </a:lnTo>
                  <a:lnTo>
                    <a:pt x="2142717" y="2333418"/>
                  </a:lnTo>
                  <a:lnTo>
                    <a:pt x="2136684" y="2325161"/>
                  </a:lnTo>
                  <a:lnTo>
                    <a:pt x="2130332" y="2316905"/>
                  </a:lnTo>
                  <a:lnTo>
                    <a:pt x="2124299" y="2309283"/>
                  </a:lnTo>
                  <a:lnTo>
                    <a:pt x="2117312" y="2301661"/>
                  </a:lnTo>
                  <a:lnTo>
                    <a:pt x="2110643" y="2294357"/>
                  </a:lnTo>
                  <a:lnTo>
                    <a:pt x="2103657" y="2286736"/>
                  </a:lnTo>
                  <a:lnTo>
                    <a:pt x="2096671" y="2279750"/>
                  </a:lnTo>
                  <a:lnTo>
                    <a:pt x="2089367" y="2272763"/>
                  </a:lnTo>
                  <a:lnTo>
                    <a:pt x="2081745" y="2265777"/>
                  </a:lnTo>
                  <a:lnTo>
                    <a:pt x="2074124" y="2259425"/>
                  </a:lnTo>
                  <a:lnTo>
                    <a:pt x="2066185" y="2252757"/>
                  </a:lnTo>
                  <a:lnTo>
                    <a:pt x="2058245" y="2246405"/>
                  </a:lnTo>
                  <a:lnTo>
                    <a:pt x="2050306" y="2240372"/>
                  </a:lnTo>
                  <a:lnTo>
                    <a:pt x="2042050" y="2234338"/>
                  </a:lnTo>
                  <a:lnTo>
                    <a:pt x="2033793" y="2228939"/>
                  </a:lnTo>
                  <a:lnTo>
                    <a:pt x="2025219" y="2223223"/>
                  </a:lnTo>
                  <a:lnTo>
                    <a:pt x="2016327" y="2218142"/>
                  </a:lnTo>
                  <a:lnTo>
                    <a:pt x="2007753" y="2213061"/>
                  </a:lnTo>
                  <a:lnTo>
                    <a:pt x="1998861" y="2207980"/>
                  </a:lnTo>
                  <a:lnTo>
                    <a:pt x="1989652" y="2203534"/>
                  </a:lnTo>
                  <a:lnTo>
                    <a:pt x="1980760" y="2199088"/>
                  </a:lnTo>
                  <a:lnTo>
                    <a:pt x="1971551" y="2194643"/>
                  </a:lnTo>
                  <a:lnTo>
                    <a:pt x="1961706" y="2190832"/>
                  </a:lnTo>
                  <a:lnTo>
                    <a:pt x="1952179" y="2187021"/>
                  </a:lnTo>
                  <a:lnTo>
                    <a:pt x="1942335" y="2183528"/>
                  </a:lnTo>
                  <a:lnTo>
                    <a:pt x="1932808" y="2180352"/>
                  </a:lnTo>
                  <a:lnTo>
                    <a:pt x="1922963" y="2177177"/>
                  </a:lnTo>
                  <a:lnTo>
                    <a:pt x="1913119" y="2174318"/>
                  </a:lnTo>
                  <a:lnTo>
                    <a:pt x="1902639" y="2171778"/>
                  </a:lnTo>
                  <a:lnTo>
                    <a:pt x="1892795" y="2169555"/>
                  </a:lnTo>
                  <a:lnTo>
                    <a:pt x="1882315" y="2167332"/>
                  </a:lnTo>
                  <a:lnTo>
                    <a:pt x="1871836" y="2165427"/>
                  </a:lnTo>
                  <a:lnTo>
                    <a:pt x="1861356" y="2163839"/>
                  </a:lnTo>
                  <a:lnTo>
                    <a:pt x="1850559" y="2162251"/>
                  </a:lnTo>
                  <a:lnTo>
                    <a:pt x="1840397" y="2161298"/>
                  </a:lnTo>
                  <a:lnTo>
                    <a:pt x="1829600" y="2160663"/>
                  </a:lnTo>
                  <a:lnTo>
                    <a:pt x="1818167" y="2160028"/>
                  </a:lnTo>
                  <a:lnTo>
                    <a:pt x="1807688" y="2159710"/>
                  </a:lnTo>
                  <a:lnTo>
                    <a:pt x="1796891" y="2159710"/>
                  </a:lnTo>
                  <a:close/>
                  <a:moveTo>
                    <a:pt x="1703527" y="1784350"/>
                  </a:moveTo>
                  <a:lnTo>
                    <a:pt x="1960753" y="1793877"/>
                  </a:lnTo>
                  <a:lnTo>
                    <a:pt x="1955037" y="1945990"/>
                  </a:lnTo>
                  <a:lnTo>
                    <a:pt x="1970280" y="1950118"/>
                  </a:lnTo>
                  <a:lnTo>
                    <a:pt x="1985841" y="1954247"/>
                  </a:lnTo>
                  <a:lnTo>
                    <a:pt x="2000766" y="1959010"/>
                  </a:lnTo>
                  <a:lnTo>
                    <a:pt x="2016010" y="1963774"/>
                  </a:lnTo>
                  <a:lnTo>
                    <a:pt x="2030935" y="1969172"/>
                  </a:lnTo>
                  <a:lnTo>
                    <a:pt x="2045225" y="1975206"/>
                  </a:lnTo>
                  <a:lnTo>
                    <a:pt x="2059833" y="1980922"/>
                  </a:lnTo>
                  <a:lnTo>
                    <a:pt x="2074441" y="1987273"/>
                  </a:lnTo>
                  <a:lnTo>
                    <a:pt x="2088414" y="1993942"/>
                  </a:lnTo>
                  <a:lnTo>
                    <a:pt x="2102069" y="2001246"/>
                  </a:lnTo>
                  <a:lnTo>
                    <a:pt x="2116042" y="2008550"/>
                  </a:lnTo>
                  <a:lnTo>
                    <a:pt x="2129697" y="2016172"/>
                  </a:lnTo>
                  <a:lnTo>
                    <a:pt x="2143035" y="2024111"/>
                  </a:lnTo>
                  <a:lnTo>
                    <a:pt x="2156055" y="2032367"/>
                  </a:lnTo>
                  <a:lnTo>
                    <a:pt x="2169075" y="2041259"/>
                  </a:lnTo>
                  <a:lnTo>
                    <a:pt x="2181778" y="2050151"/>
                  </a:lnTo>
                  <a:lnTo>
                    <a:pt x="2293243" y="1945990"/>
                  </a:lnTo>
                  <a:lnTo>
                    <a:pt x="2468220" y="2134941"/>
                  </a:lnTo>
                  <a:lnTo>
                    <a:pt x="2357390" y="2237831"/>
                  </a:lnTo>
                  <a:lnTo>
                    <a:pt x="2365330" y="2251169"/>
                  </a:lnTo>
                  <a:lnTo>
                    <a:pt x="2373269" y="2264507"/>
                  </a:lnTo>
                  <a:lnTo>
                    <a:pt x="2380573" y="2278162"/>
                  </a:lnTo>
                  <a:lnTo>
                    <a:pt x="2387559" y="2292135"/>
                  </a:lnTo>
                  <a:lnTo>
                    <a:pt x="2394228" y="2306107"/>
                  </a:lnTo>
                  <a:lnTo>
                    <a:pt x="2400897" y="2320715"/>
                  </a:lnTo>
                  <a:lnTo>
                    <a:pt x="2406930" y="2335323"/>
                  </a:lnTo>
                  <a:lnTo>
                    <a:pt x="2412647" y="2349614"/>
                  </a:lnTo>
                  <a:lnTo>
                    <a:pt x="2418045" y="2364539"/>
                  </a:lnTo>
                  <a:lnTo>
                    <a:pt x="2423444" y="2379465"/>
                  </a:lnTo>
                  <a:lnTo>
                    <a:pt x="2427890" y="2394708"/>
                  </a:lnTo>
                  <a:lnTo>
                    <a:pt x="2432335" y="2409951"/>
                  </a:lnTo>
                  <a:lnTo>
                    <a:pt x="2435829" y="2425194"/>
                  </a:lnTo>
                  <a:lnTo>
                    <a:pt x="2439639" y="2440754"/>
                  </a:lnTo>
                  <a:lnTo>
                    <a:pt x="2443133" y="2456315"/>
                  </a:lnTo>
                  <a:lnTo>
                    <a:pt x="2445673" y="2472193"/>
                  </a:lnTo>
                  <a:lnTo>
                    <a:pt x="2595563" y="2477909"/>
                  </a:lnTo>
                  <a:lnTo>
                    <a:pt x="2586354" y="2735136"/>
                  </a:lnTo>
                  <a:lnTo>
                    <a:pt x="2437099" y="2729420"/>
                  </a:lnTo>
                  <a:lnTo>
                    <a:pt x="2432971" y="2744980"/>
                  </a:lnTo>
                  <a:lnTo>
                    <a:pt x="2428842" y="2760541"/>
                  </a:lnTo>
                  <a:lnTo>
                    <a:pt x="2424079" y="2776419"/>
                  </a:lnTo>
                  <a:lnTo>
                    <a:pt x="2419315" y="2791027"/>
                  </a:lnTo>
                  <a:lnTo>
                    <a:pt x="2413599" y="2806270"/>
                  </a:lnTo>
                  <a:lnTo>
                    <a:pt x="2408201" y="2821196"/>
                  </a:lnTo>
                  <a:lnTo>
                    <a:pt x="2402167" y="2835804"/>
                  </a:lnTo>
                  <a:lnTo>
                    <a:pt x="2395816" y="2850094"/>
                  </a:lnTo>
                  <a:lnTo>
                    <a:pt x="2388829" y="2864702"/>
                  </a:lnTo>
                  <a:lnTo>
                    <a:pt x="2381525" y="2878992"/>
                  </a:lnTo>
                  <a:lnTo>
                    <a:pt x="2374221" y="2892647"/>
                  </a:lnTo>
                  <a:lnTo>
                    <a:pt x="2366917" y="2906303"/>
                  </a:lnTo>
                  <a:lnTo>
                    <a:pt x="2358661" y="2919640"/>
                  </a:lnTo>
                  <a:lnTo>
                    <a:pt x="2350404" y="2932978"/>
                  </a:lnTo>
                  <a:lnTo>
                    <a:pt x="2341512" y="2945998"/>
                  </a:lnTo>
                  <a:lnTo>
                    <a:pt x="2332620" y="2958701"/>
                  </a:lnTo>
                  <a:lnTo>
                    <a:pt x="2433606" y="3067625"/>
                  </a:lnTo>
                  <a:lnTo>
                    <a:pt x="2245290" y="3242603"/>
                  </a:lnTo>
                  <a:lnTo>
                    <a:pt x="2144940" y="3134949"/>
                  </a:lnTo>
                  <a:lnTo>
                    <a:pt x="2131285" y="3143205"/>
                  </a:lnTo>
                  <a:lnTo>
                    <a:pt x="2117947" y="3150509"/>
                  </a:lnTo>
                  <a:lnTo>
                    <a:pt x="2103657" y="3157813"/>
                  </a:lnTo>
                  <a:lnTo>
                    <a:pt x="2089684" y="3165117"/>
                  </a:lnTo>
                  <a:lnTo>
                    <a:pt x="2075394" y="3172103"/>
                  </a:lnTo>
                  <a:lnTo>
                    <a:pt x="2061104" y="3178455"/>
                  </a:lnTo>
                  <a:lnTo>
                    <a:pt x="2046496" y="3184488"/>
                  </a:lnTo>
                  <a:lnTo>
                    <a:pt x="2031570" y="3190205"/>
                  </a:lnTo>
                  <a:lnTo>
                    <a:pt x="2016645" y="3195603"/>
                  </a:lnTo>
                  <a:lnTo>
                    <a:pt x="2001402" y="3200684"/>
                  </a:lnTo>
                  <a:lnTo>
                    <a:pt x="1986159" y="3205448"/>
                  </a:lnTo>
                  <a:lnTo>
                    <a:pt x="1970598" y="3209576"/>
                  </a:lnTo>
                  <a:lnTo>
                    <a:pt x="1955037" y="3213704"/>
                  </a:lnTo>
                  <a:lnTo>
                    <a:pt x="1939477" y="3217515"/>
                  </a:lnTo>
                  <a:lnTo>
                    <a:pt x="1923916" y="3220373"/>
                  </a:lnTo>
                  <a:lnTo>
                    <a:pt x="1908038" y="3223231"/>
                  </a:lnTo>
                  <a:lnTo>
                    <a:pt x="1902322" y="3370263"/>
                  </a:lnTo>
                  <a:lnTo>
                    <a:pt x="1645095" y="3360736"/>
                  </a:lnTo>
                  <a:lnTo>
                    <a:pt x="1650493" y="3213704"/>
                  </a:lnTo>
                  <a:lnTo>
                    <a:pt x="1634615" y="3209576"/>
                  </a:lnTo>
                  <a:lnTo>
                    <a:pt x="1619054" y="3205130"/>
                  </a:lnTo>
                  <a:lnTo>
                    <a:pt x="1603494" y="3200684"/>
                  </a:lnTo>
                  <a:lnTo>
                    <a:pt x="1588251" y="3195603"/>
                  </a:lnTo>
                  <a:lnTo>
                    <a:pt x="1573325" y="3189887"/>
                  </a:lnTo>
                  <a:lnTo>
                    <a:pt x="1558717" y="3184488"/>
                  </a:lnTo>
                  <a:lnTo>
                    <a:pt x="1543792" y="3178137"/>
                  </a:lnTo>
                  <a:lnTo>
                    <a:pt x="1529184" y="3171786"/>
                  </a:lnTo>
                  <a:lnTo>
                    <a:pt x="1515211" y="3164482"/>
                  </a:lnTo>
                  <a:lnTo>
                    <a:pt x="1500921" y="3157496"/>
                  </a:lnTo>
                  <a:lnTo>
                    <a:pt x="1486948" y="3150192"/>
                  </a:lnTo>
                  <a:lnTo>
                    <a:pt x="1472975" y="3142252"/>
                  </a:lnTo>
                  <a:lnTo>
                    <a:pt x="1459637" y="3134313"/>
                  </a:lnTo>
                  <a:lnTo>
                    <a:pt x="1446300" y="3125739"/>
                  </a:lnTo>
                  <a:lnTo>
                    <a:pt x="1433280" y="3117165"/>
                  </a:lnTo>
                  <a:lnTo>
                    <a:pt x="1420577" y="3107638"/>
                  </a:lnTo>
                  <a:lnTo>
                    <a:pt x="1312606" y="3207988"/>
                  </a:lnTo>
                  <a:lnTo>
                    <a:pt x="1137310" y="3019673"/>
                  </a:lnTo>
                  <a:lnTo>
                    <a:pt x="1245917" y="2918688"/>
                  </a:lnTo>
                  <a:lnTo>
                    <a:pt x="1238296" y="2905350"/>
                  </a:lnTo>
                  <a:lnTo>
                    <a:pt x="1230357" y="2891377"/>
                  </a:lnTo>
                  <a:lnTo>
                    <a:pt x="1223053" y="2877722"/>
                  </a:lnTo>
                  <a:lnTo>
                    <a:pt x="1216066" y="2863749"/>
                  </a:lnTo>
                  <a:lnTo>
                    <a:pt x="1209397" y="2849459"/>
                  </a:lnTo>
                  <a:lnTo>
                    <a:pt x="1203046" y="2834851"/>
                  </a:lnTo>
                  <a:lnTo>
                    <a:pt x="1197012" y="2820560"/>
                  </a:lnTo>
                  <a:lnTo>
                    <a:pt x="1191296" y="2805635"/>
                  </a:lnTo>
                  <a:lnTo>
                    <a:pt x="1186215" y="2790710"/>
                  </a:lnTo>
                  <a:lnTo>
                    <a:pt x="1181134" y="2775466"/>
                  </a:lnTo>
                  <a:lnTo>
                    <a:pt x="1176688" y="2760223"/>
                  </a:lnTo>
                  <a:lnTo>
                    <a:pt x="1172560" y="2744980"/>
                  </a:lnTo>
                  <a:lnTo>
                    <a:pt x="1168432" y="2729420"/>
                  </a:lnTo>
                  <a:lnTo>
                    <a:pt x="1164938" y="2713859"/>
                  </a:lnTo>
                  <a:lnTo>
                    <a:pt x="1161763" y="2697981"/>
                  </a:lnTo>
                  <a:lnTo>
                    <a:pt x="1159222" y="2682420"/>
                  </a:lnTo>
                  <a:lnTo>
                    <a:pt x="1009650" y="2676704"/>
                  </a:lnTo>
                  <a:lnTo>
                    <a:pt x="1019494" y="2419478"/>
                  </a:lnTo>
                  <a:lnTo>
                    <a:pt x="1169384" y="2425194"/>
                  </a:lnTo>
                  <a:lnTo>
                    <a:pt x="1173513" y="2409633"/>
                  </a:lnTo>
                  <a:lnTo>
                    <a:pt x="1177641" y="2393755"/>
                  </a:lnTo>
                  <a:lnTo>
                    <a:pt x="1182404" y="2378512"/>
                  </a:lnTo>
                  <a:lnTo>
                    <a:pt x="1187803" y="2363904"/>
                  </a:lnTo>
                  <a:lnTo>
                    <a:pt x="1193202" y="2348978"/>
                  </a:lnTo>
                  <a:lnTo>
                    <a:pt x="1198918" y="2334053"/>
                  </a:lnTo>
                  <a:lnTo>
                    <a:pt x="1205269" y="2319445"/>
                  </a:lnTo>
                  <a:lnTo>
                    <a:pt x="1211620" y="2305155"/>
                  </a:lnTo>
                  <a:lnTo>
                    <a:pt x="1218607" y="2290864"/>
                  </a:lnTo>
                  <a:lnTo>
                    <a:pt x="1225593" y="2277209"/>
                  </a:lnTo>
                  <a:lnTo>
                    <a:pt x="1233215" y="2263554"/>
                  </a:lnTo>
                  <a:lnTo>
                    <a:pt x="1240836" y="2249581"/>
                  </a:lnTo>
                  <a:lnTo>
                    <a:pt x="1248775" y="2236243"/>
                  </a:lnTo>
                  <a:lnTo>
                    <a:pt x="1257349" y="2223223"/>
                  </a:lnTo>
                  <a:lnTo>
                    <a:pt x="1265606" y="2210203"/>
                  </a:lnTo>
                  <a:lnTo>
                    <a:pt x="1274815" y="2197818"/>
                  </a:lnTo>
                  <a:lnTo>
                    <a:pt x="1171607" y="2086988"/>
                  </a:lnTo>
                  <a:lnTo>
                    <a:pt x="1360558" y="1912011"/>
                  </a:lnTo>
                  <a:lnTo>
                    <a:pt x="1464083" y="2023476"/>
                  </a:lnTo>
                  <a:lnTo>
                    <a:pt x="1477421" y="2015537"/>
                  </a:lnTo>
                  <a:lnTo>
                    <a:pt x="1491076" y="2007915"/>
                  </a:lnTo>
                  <a:lnTo>
                    <a:pt x="1504732" y="2000611"/>
                  </a:lnTo>
                  <a:lnTo>
                    <a:pt x="1518387" y="1993625"/>
                  </a:lnTo>
                  <a:lnTo>
                    <a:pt x="1532677" y="1986956"/>
                  </a:lnTo>
                  <a:lnTo>
                    <a:pt x="1546650" y="1980605"/>
                  </a:lnTo>
                  <a:lnTo>
                    <a:pt x="1561258" y="1974571"/>
                  </a:lnTo>
                  <a:lnTo>
                    <a:pt x="1575548" y="1969172"/>
                  </a:lnTo>
                  <a:lnTo>
                    <a:pt x="1590474" y="1963774"/>
                  </a:lnTo>
                  <a:lnTo>
                    <a:pt x="1605399" y="1958693"/>
                  </a:lnTo>
                  <a:lnTo>
                    <a:pt x="1620325" y="1954247"/>
                  </a:lnTo>
                  <a:lnTo>
                    <a:pt x="1635568" y="1950118"/>
                  </a:lnTo>
                  <a:lnTo>
                    <a:pt x="1650811" y="1945990"/>
                  </a:lnTo>
                  <a:lnTo>
                    <a:pt x="1666371" y="1942815"/>
                  </a:lnTo>
                  <a:lnTo>
                    <a:pt x="1681932" y="1939321"/>
                  </a:lnTo>
                  <a:lnTo>
                    <a:pt x="1697493" y="1936781"/>
                  </a:lnTo>
                  <a:lnTo>
                    <a:pt x="1703527" y="1784350"/>
                  </a:lnTo>
                  <a:close/>
                  <a:moveTo>
                    <a:pt x="499967" y="1495425"/>
                  </a:moveTo>
                  <a:lnTo>
                    <a:pt x="512673" y="1507816"/>
                  </a:lnTo>
                  <a:lnTo>
                    <a:pt x="526015" y="1520207"/>
                  </a:lnTo>
                  <a:lnTo>
                    <a:pt x="540309" y="1532916"/>
                  </a:lnTo>
                  <a:lnTo>
                    <a:pt x="555557" y="1545307"/>
                  </a:lnTo>
                  <a:lnTo>
                    <a:pt x="571122" y="1557381"/>
                  </a:lnTo>
                  <a:lnTo>
                    <a:pt x="587958" y="1569136"/>
                  </a:lnTo>
                  <a:lnTo>
                    <a:pt x="596217" y="1574220"/>
                  </a:lnTo>
                  <a:lnTo>
                    <a:pt x="604794" y="1579939"/>
                  </a:lnTo>
                  <a:lnTo>
                    <a:pt x="613371" y="1584705"/>
                  </a:lnTo>
                  <a:lnTo>
                    <a:pt x="622265" y="1589788"/>
                  </a:lnTo>
                  <a:lnTo>
                    <a:pt x="639736" y="1608851"/>
                  </a:lnTo>
                  <a:lnTo>
                    <a:pt x="657525" y="1628868"/>
                  </a:lnTo>
                  <a:lnTo>
                    <a:pt x="692150" y="1668583"/>
                  </a:lnTo>
                  <a:lnTo>
                    <a:pt x="641960" y="1916723"/>
                  </a:lnTo>
                  <a:lnTo>
                    <a:pt x="640054" y="1924030"/>
                  </a:lnTo>
                  <a:lnTo>
                    <a:pt x="637830" y="1931338"/>
                  </a:lnTo>
                  <a:lnTo>
                    <a:pt x="635289" y="1938328"/>
                  </a:lnTo>
                  <a:lnTo>
                    <a:pt x="631795" y="1945000"/>
                  </a:lnTo>
                  <a:lnTo>
                    <a:pt x="628618" y="1951672"/>
                  </a:lnTo>
                  <a:lnTo>
                    <a:pt x="624489" y="1958026"/>
                  </a:lnTo>
                  <a:lnTo>
                    <a:pt x="620041" y="1963745"/>
                  </a:lnTo>
                  <a:lnTo>
                    <a:pt x="615277" y="1969464"/>
                  </a:lnTo>
                  <a:lnTo>
                    <a:pt x="247746" y="2374875"/>
                  </a:lnTo>
                  <a:lnTo>
                    <a:pt x="244252" y="2379323"/>
                  </a:lnTo>
                  <a:lnTo>
                    <a:pt x="240122" y="2382818"/>
                  </a:lnTo>
                  <a:lnTo>
                    <a:pt x="235675" y="2386631"/>
                  </a:lnTo>
                  <a:lnTo>
                    <a:pt x="231228" y="2390126"/>
                  </a:lnTo>
                  <a:lnTo>
                    <a:pt x="226781" y="2393303"/>
                  </a:lnTo>
                  <a:lnTo>
                    <a:pt x="222334" y="2395845"/>
                  </a:lnTo>
                  <a:lnTo>
                    <a:pt x="217251" y="2399022"/>
                  </a:lnTo>
                  <a:lnTo>
                    <a:pt x="212486" y="2401246"/>
                  </a:lnTo>
                  <a:lnTo>
                    <a:pt x="207404" y="2403470"/>
                  </a:lnTo>
                  <a:lnTo>
                    <a:pt x="202639" y="2405377"/>
                  </a:lnTo>
                  <a:lnTo>
                    <a:pt x="197239" y="2406965"/>
                  </a:lnTo>
                  <a:lnTo>
                    <a:pt x="192156" y="2408236"/>
                  </a:lnTo>
                  <a:lnTo>
                    <a:pt x="187074" y="2409189"/>
                  </a:lnTo>
                  <a:lnTo>
                    <a:pt x="181673" y="2410460"/>
                  </a:lnTo>
                  <a:lnTo>
                    <a:pt x="176273" y="2411095"/>
                  </a:lnTo>
                  <a:lnTo>
                    <a:pt x="170873" y="2411413"/>
                  </a:lnTo>
                  <a:lnTo>
                    <a:pt x="165473" y="2411413"/>
                  </a:lnTo>
                  <a:lnTo>
                    <a:pt x="160073" y="2411413"/>
                  </a:lnTo>
                  <a:lnTo>
                    <a:pt x="154990" y="2411095"/>
                  </a:lnTo>
                  <a:lnTo>
                    <a:pt x="149272" y="2410460"/>
                  </a:lnTo>
                  <a:lnTo>
                    <a:pt x="144190" y="2409825"/>
                  </a:lnTo>
                  <a:lnTo>
                    <a:pt x="139107" y="2408554"/>
                  </a:lnTo>
                  <a:lnTo>
                    <a:pt x="133707" y="2406965"/>
                  </a:lnTo>
                  <a:lnTo>
                    <a:pt x="128625" y="2405377"/>
                  </a:lnTo>
                  <a:lnTo>
                    <a:pt x="123224" y="2403470"/>
                  </a:lnTo>
                  <a:lnTo>
                    <a:pt x="118459" y="2401246"/>
                  </a:lnTo>
                  <a:lnTo>
                    <a:pt x="113377" y="2399022"/>
                  </a:lnTo>
                  <a:lnTo>
                    <a:pt x="108612" y="2395845"/>
                  </a:lnTo>
                  <a:lnTo>
                    <a:pt x="104165" y="2392985"/>
                  </a:lnTo>
                  <a:lnTo>
                    <a:pt x="99082" y="2390126"/>
                  </a:lnTo>
                  <a:lnTo>
                    <a:pt x="94635" y="2386313"/>
                  </a:lnTo>
                  <a:lnTo>
                    <a:pt x="90506" y="2382501"/>
                  </a:lnTo>
                  <a:lnTo>
                    <a:pt x="86058" y="2378688"/>
                  </a:lnTo>
                  <a:lnTo>
                    <a:pt x="82564" y="2374875"/>
                  </a:lnTo>
                  <a:lnTo>
                    <a:pt x="78752" y="2370427"/>
                  </a:lnTo>
                  <a:lnTo>
                    <a:pt x="75258" y="2365661"/>
                  </a:lnTo>
                  <a:lnTo>
                    <a:pt x="72081" y="2361213"/>
                  </a:lnTo>
                  <a:lnTo>
                    <a:pt x="69222" y="2356448"/>
                  </a:lnTo>
                  <a:lnTo>
                    <a:pt x="66364" y="2351999"/>
                  </a:lnTo>
                  <a:lnTo>
                    <a:pt x="64140" y="2346916"/>
                  </a:lnTo>
                  <a:lnTo>
                    <a:pt x="61916" y="2342150"/>
                  </a:lnTo>
                  <a:lnTo>
                    <a:pt x="60328" y="2336749"/>
                  </a:lnTo>
                  <a:lnTo>
                    <a:pt x="58422" y="2331983"/>
                  </a:lnTo>
                  <a:lnTo>
                    <a:pt x="57151" y="2326900"/>
                  </a:lnTo>
                  <a:lnTo>
                    <a:pt x="55563" y="2321498"/>
                  </a:lnTo>
                  <a:lnTo>
                    <a:pt x="54928" y="2316097"/>
                  </a:lnTo>
                  <a:lnTo>
                    <a:pt x="54293" y="2310696"/>
                  </a:lnTo>
                  <a:lnTo>
                    <a:pt x="53975" y="2305612"/>
                  </a:lnTo>
                  <a:lnTo>
                    <a:pt x="53975" y="2299893"/>
                  </a:lnTo>
                  <a:lnTo>
                    <a:pt x="53975" y="2294810"/>
                  </a:lnTo>
                  <a:lnTo>
                    <a:pt x="54293" y="2289726"/>
                  </a:lnTo>
                  <a:lnTo>
                    <a:pt x="54928" y="2284007"/>
                  </a:lnTo>
                  <a:lnTo>
                    <a:pt x="55563" y="2278924"/>
                  </a:lnTo>
                  <a:lnTo>
                    <a:pt x="56834" y="2273523"/>
                  </a:lnTo>
                  <a:lnTo>
                    <a:pt x="58422" y="2268439"/>
                  </a:lnTo>
                  <a:lnTo>
                    <a:pt x="60328" y="2263355"/>
                  </a:lnTo>
                  <a:lnTo>
                    <a:pt x="61916" y="2257954"/>
                  </a:lnTo>
                  <a:lnTo>
                    <a:pt x="64140" y="2253188"/>
                  </a:lnTo>
                  <a:lnTo>
                    <a:pt x="66364" y="2248105"/>
                  </a:lnTo>
                  <a:lnTo>
                    <a:pt x="69222" y="2243021"/>
                  </a:lnTo>
                  <a:lnTo>
                    <a:pt x="72081" y="2238573"/>
                  </a:lnTo>
                  <a:lnTo>
                    <a:pt x="75258" y="2233807"/>
                  </a:lnTo>
                  <a:lnTo>
                    <a:pt x="78752" y="2229359"/>
                  </a:lnTo>
                  <a:lnTo>
                    <a:pt x="82882" y="2224911"/>
                  </a:lnTo>
                  <a:lnTo>
                    <a:pt x="429129" y="1842376"/>
                  </a:lnTo>
                  <a:lnTo>
                    <a:pt x="499967" y="1495425"/>
                  </a:lnTo>
                  <a:close/>
                  <a:moveTo>
                    <a:pt x="2178844" y="1055220"/>
                  </a:moveTo>
                  <a:lnTo>
                    <a:pt x="2166450" y="1055537"/>
                  </a:lnTo>
                  <a:lnTo>
                    <a:pt x="2154055" y="1056172"/>
                  </a:lnTo>
                  <a:lnTo>
                    <a:pt x="2141978" y="1058076"/>
                  </a:lnTo>
                  <a:lnTo>
                    <a:pt x="2129584" y="1059979"/>
                  </a:lnTo>
                  <a:lnTo>
                    <a:pt x="2117507" y="1062518"/>
                  </a:lnTo>
                  <a:lnTo>
                    <a:pt x="2105430" y="1066008"/>
                  </a:lnTo>
                  <a:lnTo>
                    <a:pt x="2093671" y="1070133"/>
                  </a:lnTo>
                  <a:lnTo>
                    <a:pt x="2081594" y="1074575"/>
                  </a:lnTo>
                  <a:lnTo>
                    <a:pt x="2070153" y="1079334"/>
                  </a:lnTo>
                  <a:lnTo>
                    <a:pt x="2058712" y="1085363"/>
                  </a:lnTo>
                  <a:lnTo>
                    <a:pt x="2047588" y="1091709"/>
                  </a:lnTo>
                  <a:lnTo>
                    <a:pt x="2036783" y="1098372"/>
                  </a:lnTo>
                  <a:lnTo>
                    <a:pt x="2025977" y="1105987"/>
                  </a:lnTo>
                  <a:lnTo>
                    <a:pt x="2015490" y="1114236"/>
                  </a:lnTo>
                  <a:lnTo>
                    <a:pt x="2005320" y="1122803"/>
                  </a:lnTo>
                  <a:lnTo>
                    <a:pt x="1996103" y="1132005"/>
                  </a:lnTo>
                  <a:lnTo>
                    <a:pt x="1987204" y="1141206"/>
                  </a:lnTo>
                  <a:lnTo>
                    <a:pt x="1978941" y="1151042"/>
                  </a:lnTo>
                  <a:lnTo>
                    <a:pt x="1971314" y="1161513"/>
                  </a:lnTo>
                  <a:lnTo>
                    <a:pt x="1964322" y="1171666"/>
                  </a:lnTo>
                  <a:lnTo>
                    <a:pt x="1957330" y="1182454"/>
                  </a:lnTo>
                  <a:lnTo>
                    <a:pt x="1951610" y="1193242"/>
                  </a:lnTo>
                  <a:lnTo>
                    <a:pt x="1945889" y="1204348"/>
                  </a:lnTo>
                  <a:lnTo>
                    <a:pt x="1941122" y="1216088"/>
                  </a:lnTo>
                  <a:lnTo>
                    <a:pt x="1936673" y="1227510"/>
                  </a:lnTo>
                  <a:lnTo>
                    <a:pt x="1932859" y="1239250"/>
                  </a:lnTo>
                  <a:lnTo>
                    <a:pt x="1929999" y="1251307"/>
                  </a:lnTo>
                  <a:lnTo>
                    <a:pt x="1927456" y="1263047"/>
                  </a:lnTo>
                  <a:lnTo>
                    <a:pt x="1925231" y="1275421"/>
                  </a:lnTo>
                  <a:lnTo>
                    <a:pt x="1923642" y="1287796"/>
                  </a:lnTo>
                  <a:lnTo>
                    <a:pt x="1923007" y="1299853"/>
                  </a:lnTo>
                  <a:lnTo>
                    <a:pt x="1922371" y="1312545"/>
                  </a:lnTo>
                  <a:lnTo>
                    <a:pt x="1923007" y="1324919"/>
                  </a:lnTo>
                  <a:lnTo>
                    <a:pt x="1923642" y="1336976"/>
                  </a:lnTo>
                  <a:lnTo>
                    <a:pt x="1925231" y="1349351"/>
                  </a:lnTo>
                  <a:lnTo>
                    <a:pt x="1927456" y="1361408"/>
                  </a:lnTo>
                  <a:lnTo>
                    <a:pt x="1929999" y="1373465"/>
                  </a:lnTo>
                  <a:lnTo>
                    <a:pt x="1933177" y="1385522"/>
                  </a:lnTo>
                  <a:lnTo>
                    <a:pt x="1936990" y="1397579"/>
                  </a:lnTo>
                  <a:lnTo>
                    <a:pt x="1941440" y="1409002"/>
                  </a:lnTo>
                  <a:lnTo>
                    <a:pt x="1946843" y="1420424"/>
                  </a:lnTo>
                  <a:lnTo>
                    <a:pt x="1952563" y="1432164"/>
                  </a:lnTo>
                  <a:lnTo>
                    <a:pt x="1958919" y="1443269"/>
                  </a:lnTo>
                  <a:lnTo>
                    <a:pt x="1965593" y="1454375"/>
                  </a:lnTo>
                  <a:lnTo>
                    <a:pt x="1973539" y="1465163"/>
                  </a:lnTo>
                  <a:lnTo>
                    <a:pt x="1981802" y="1475633"/>
                  </a:lnTo>
                  <a:lnTo>
                    <a:pt x="1990065" y="1485152"/>
                  </a:lnTo>
                  <a:lnTo>
                    <a:pt x="1999281" y="1494671"/>
                  </a:lnTo>
                  <a:lnTo>
                    <a:pt x="2008816" y="1503872"/>
                  </a:lnTo>
                  <a:lnTo>
                    <a:pt x="2018350" y="1511805"/>
                  </a:lnTo>
                  <a:lnTo>
                    <a:pt x="2028838" y="1519737"/>
                  </a:lnTo>
                  <a:lnTo>
                    <a:pt x="2039325" y="1526717"/>
                  </a:lnTo>
                  <a:lnTo>
                    <a:pt x="2049813" y="1533381"/>
                  </a:lnTo>
                  <a:lnTo>
                    <a:pt x="2060937" y="1539409"/>
                  </a:lnTo>
                  <a:lnTo>
                    <a:pt x="2072060" y="1544803"/>
                  </a:lnTo>
                  <a:lnTo>
                    <a:pt x="2083501" y="1549880"/>
                  </a:lnTo>
                  <a:lnTo>
                    <a:pt x="2094942" y="1554005"/>
                  </a:lnTo>
                  <a:lnTo>
                    <a:pt x="2107019" y="1557812"/>
                  </a:lnTo>
                  <a:lnTo>
                    <a:pt x="2118778" y="1560985"/>
                  </a:lnTo>
                  <a:lnTo>
                    <a:pt x="2130855" y="1563523"/>
                  </a:lnTo>
                  <a:lnTo>
                    <a:pt x="2142932" y="1565745"/>
                  </a:lnTo>
                  <a:lnTo>
                    <a:pt x="2155326" y="1567331"/>
                  </a:lnTo>
                  <a:lnTo>
                    <a:pt x="2167721" y="1567966"/>
                  </a:lnTo>
                  <a:lnTo>
                    <a:pt x="2179798" y="1568283"/>
                  </a:lnTo>
                  <a:lnTo>
                    <a:pt x="2192510" y="1567966"/>
                  </a:lnTo>
                  <a:lnTo>
                    <a:pt x="2204905" y="1567014"/>
                  </a:lnTo>
                  <a:lnTo>
                    <a:pt x="2216982" y="1565427"/>
                  </a:lnTo>
                  <a:lnTo>
                    <a:pt x="2229058" y="1563206"/>
                  </a:lnTo>
                  <a:lnTo>
                    <a:pt x="2241135" y="1560668"/>
                  </a:lnTo>
                  <a:lnTo>
                    <a:pt x="2253212" y="1557178"/>
                  </a:lnTo>
                  <a:lnTo>
                    <a:pt x="2264971" y="1553370"/>
                  </a:lnTo>
                  <a:lnTo>
                    <a:pt x="2277048" y="1548928"/>
                  </a:lnTo>
                  <a:lnTo>
                    <a:pt x="2288489" y="1543851"/>
                  </a:lnTo>
                  <a:lnTo>
                    <a:pt x="2299930" y="1538140"/>
                  </a:lnTo>
                  <a:lnTo>
                    <a:pt x="2311053" y="1532111"/>
                  </a:lnTo>
                  <a:lnTo>
                    <a:pt x="2321859" y="1524814"/>
                  </a:lnTo>
                  <a:lnTo>
                    <a:pt x="2332665" y="1517516"/>
                  </a:lnTo>
                  <a:lnTo>
                    <a:pt x="2343152" y="1509266"/>
                  </a:lnTo>
                  <a:lnTo>
                    <a:pt x="2353322" y="1500382"/>
                  </a:lnTo>
                  <a:lnTo>
                    <a:pt x="2362539" y="1491498"/>
                  </a:lnTo>
                  <a:lnTo>
                    <a:pt x="2371437" y="1482296"/>
                  </a:lnTo>
                  <a:lnTo>
                    <a:pt x="2379701" y="1472143"/>
                  </a:lnTo>
                  <a:lnTo>
                    <a:pt x="2387328" y="1462307"/>
                  </a:lnTo>
                  <a:lnTo>
                    <a:pt x="2394955" y="1451836"/>
                  </a:lnTo>
                  <a:lnTo>
                    <a:pt x="2400994" y="1441048"/>
                  </a:lnTo>
                  <a:lnTo>
                    <a:pt x="2407350" y="1430260"/>
                  </a:lnTo>
                  <a:lnTo>
                    <a:pt x="2412753" y="1419155"/>
                  </a:lnTo>
                  <a:lnTo>
                    <a:pt x="2417520" y="1407415"/>
                  </a:lnTo>
                  <a:lnTo>
                    <a:pt x="2421969" y="1395993"/>
                  </a:lnTo>
                  <a:lnTo>
                    <a:pt x="2425783" y="1384253"/>
                  </a:lnTo>
                  <a:lnTo>
                    <a:pt x="2428961" y="1372196"/>
                  </a:lnTo>
                  <a:lnTo>
                    <a:pt x="2431504" y="1360139"/>
                  </a:lnTo>
                  <a:lnTo>
                    <a:pt x="2433411" y="1348081"/>
                  </a:lnTo>
                  <a:lnTo>
                    <a:pt x="2435000" y="1336024"/>
                  </a:lnTo>
                  <a:lnTo>
                    <a:pt x="2435635" y="1323333"/>
                  </a:lnTo>
                  <a:lnTo>
                    <a:pt x="2435953" y="1310958"/>
                  </a:lnTo>
                  <a:lnTo>
                    <a:pt x="2435635" y="1298901"/>
                  </a:lnTo>
                  <a:lnTo>
                    <a:pt x="2435000" y="1286527"/>
                  </a:lnTo>
                  <a:lnTo>
                    <a:pt x="2433411" y="1274152"/>
                  </a:lnTo>
                  <a:lnTo>
                    <a:pt x="2431186" y="1262095"/>
                  </a:lnTo>
                  <a:lnTo>
                    <a:pt x="2428643" y="1250038"/>
                  </a:lnTo>
                  <a:lnTo>
                    <a:pt x="2425465" y="1237981"/>
                  </a:lnTo>
                  <a:lnTo>
                    <a:pt x="2421652" y="1225924"/>
                  </a:lnTo>
                  <a:lnTo>
                    <a:pt x="2416884" y="1214501"/>
                  </a:lnTo>
                  <a:lnTo>
                    <a:pt x="2411799" y="1203079"/>
                  </a:lnTo>
                  <a:lnTo>
                    <a:pt x="2406079" y="1191339"/>
                  </a:lnTo>
                  <a:lnTo>
                    <a:pt x="2399723" y="1180233"/>
                  </a:lnTo>
                  <a:lnTo>
                    <a:pt x="2393049" y="1169128"/>
                  </a:lnTo>
                  <a:lnTo>
                    <a:pt x="2385103" y="1158657"/>
                  </a:lnTo>
                  <a:lnTo>
                    <a:pt x="2376840" y="1148187"/>
                  </a:lnTo>
                  <a:lnTo>
                    <a:pt x="2368259" y="1138351"/>
                  </a:lnTo>
                  <a:lnTo>
                    <a:pt x="2359043" y="1128832"/>
                  </a:lnTo>
                  <a:lnTo>
                    <a:pt x="2349826" y="1120265"/>
                  </a:lnTo>
                  <a:lnTo>
                    <a:pt x="2340292" y="1111698"/>
                  </a:lnTo>
                  <a:lnTo>
                    <a:pt x="2329804" y="1103766"/>
                  </a:lnTo>
                  <a:lnTo>
                    <a:pt x="2319317" y="1096785"/>
                  </a:lnTo>
                  <a:lnTo>
                    <a:pt x="2308829" y="1090122"/>
                  </a:lnTo>
                  <a:lnTo>
                    <a:pt x="2297705" y="1084094"/>
                  </a:lnTo>
                  <a:lnTo>
                    <a:pt x="2286582" y="1078700"/>
                  </a:lnTo>
                  <a:lnTo>
                    <a:pt x="2275141" y="1073623"/>
                  </a:lnTo>
                  <a:lnTo>
                    <a:pt x="2263700" y="1069181"/>
                  </a:lnTo>
                  <a:lnTo>
                    <a:pt x="2251623" y="1065691"/>
                  </a:lnTo>
                  <a:lnTo>
                    <a:pt x="2239864" y="1062518"/>
                  </a:lnTo>
                  <a:lnTo>
                    <a:pt x="2227787" y="1059979"/>
                  </a:lnTo>
                  <a:lnTo>
                    <a:pt x="2215710" y="1057758"/>
                  </a:lnTo>
                  <a:lnTo>
                    <a:pt x="2203316" y="1056172"/>
                  </a:lnTo>
                  <a:lnTo>
                    <a:pt x="2190921" y="1055537"/>
                  </a:lnTo>
                  <a:lnTo>
                    <a:pt x="2178844" y="1055220"/>
                  </a:lnTo>
                  <a:close/>
                  <a:moveTo>
                    <a:pt x="2144839" y="823913"/>
                  </a:moveTo>
                  <a:lnTo>
                    <a:pt x="2301519" y="838826"/>
                  </a:lnTo>
                  <a:lnTo>
                    <a:pt x="2292938" y="930841"/>
                  </a:lnTo>
                  <a:lnTo>
                    <a:pt x="2302155" y="933379"/>
                  </a:lnTo>
                  <a:lnTo>
                    <a:pt x="2311053" y="936235"/>
                  </a:lnTo>
                  <a:lnTo>
                    <a:pt x="2319952" y="939725"/>
                  </a:lnTo>
                  <a:lnTo>
                    <a:pt x="2328851" y="943215"/>
                  </a:lnTo>
                  <a:lnTo>
                    <a:pt x="2338067" y="946706"/>
                  </a:lnTo>
                  <a:lnTo>
                    <a:pt x="2346330" y="950513"/>
                  </a:lnTo>
                  <a:lnTo>
                    <a:pt x="2354911" y="954638"/>
                  </a:lnTo>
                  <a:lnTo>
                    <a:pt x="2363492" y="959080"/>
                  </a:lnTo>
                  <a:lnTo>
                    <a:pt x="2372073" y="963522"/>
                  </a:lnTo>
                  <a:lnTo>
                    <a:pt x="2380654" y="968282"/>
                  </a:lnTo>
                  <a:lnTo>
                    <a:pt x="2388917" y="973358"/>
                  </a:lnTo>
                  <a:lnTo>
                    <a:pt x="2397180" y="978752"/>
                  </a:lnTo>
                  <a:lnTo>
                    <a:pt x="2405125" y="983829"/>
                  </a:lnTo>
                  <a:lnTo>
                    <a:pt x="2413071" y="989540"/>
                  </a:lnTo>
                  <a:lnTo>
                    <a:pt x="2420698" y="995569"/>
                  </a:lnTo>
                  <a:lnTo>
                    <a:pt x="2428643" y="1001280"/>
                  </a:lnTo>
                  <a:lnTo>
                    <a:pt x="2499197" y="943215"/>
                  </a:lnTo>
                  <a:lnTo>
                    <a:pt x="2599625" y="1063787"/>
                  </a:lnTo>
                  <a:lnTo>
                    <a:pt x="2529389" y="1122169"/>
                  </a:lnTo>
                  <a:lnTo>
                    <a:pt x="2533839" y="1130736"/>
                  </a:lnTo>
                  <a:lnTo>
                    <a:pt x="2538288" y="1139620"/>
                  </a:lnTo>
                  <a:lnTo>
                    <a:pt x="2542420" y="1148504"/>
                  </a:lnTo>
                  <a:lnTo>
                    <a:pt x="2546551" y="1157388"/>
                  </a:lnTo>
                  <a:lnTo>
                    <a:pt x="2550365" y="1166590"/>
                  </a:lnTo>
                  <a:lnTo>
                    <a:pt x="2553543" y="1175474"/>
                  </a:lnTo>
                  <a:lnTo>
                    <a:pt x="2557039" y="1184676"/>
                  </a:lnTo>
                  <a:lnTo>
                    <a:pt x="2559899" y="1193560"/>
                  </a:lnTo>
                  <a:lnTo>
                    <a:pt x="2562442" y="1203079"/>
                  </a:lnTo>
                  <a:lnTo>
                    <a:pt x="2564984" y="1212280"/>
                  </a:lnTo>
                  <a:lnTo>
                    <a:pt x="2567527" y="1221799"/>
                  </a:lnTo>
                  <a:lnTo>
                    <a:pt x="2569116" y="1231318"/>
                  </a:lnTo>
                  <a:lnTo>
                    <a:pt x="2571022" y="1240519"/>
                  </a:lnTo>
                  <a:lnTo>
                    <a:pt x="2572612" y="1249721"/>
                  </a:lnTo>
                  <a:lnTo>
                    <a:pt x="2574201" y="1259557"/>
                  </a:lnTo>
                  <a:lnTo>
                    <a:pt x="2575154" y="1269075"/>
                  </a:lnTo>
                  <a:lnTo>
                    <a:pt x="2665412" y="1277325"/>
                  </a:lnTo>
                  <a:lnTo>
                    <a:pt x="2650793" y="1433433"/>
                  </a:lnTo>
                  <a:lnTo>
                    <a:pt x="2561170" y="1425501"/>
                  </a:lnTo>
                  <a:lnTo>
                    <a:pt x="2558310" y="1434385"/>
                  </a:lnTo>
                  <a:lnTo>
                    <a:pt x="2555132" y="1443587"/>
                  </a:lnTo>
                  <a:lnTo>
                    <a:pt x="2552272" y="1452471"/>
                  </a:lnTo>
                  <a:lnTo>
                    <a:pt x="2548458" y="1461355"/>
                  </a:lnTo>
                  <a:lnTo>
                    <a:pt x="2544644" y="1470239"/>
                  </a:lnTo>
                  <a:lnTo>
                    <a:pt x="2540513" y="1479124"/>
                  </a:lnTo>
                  <a:lnTo>
                    <a:pt x="2536381" y="1488008"/>
                  </a:lnTo>
                  <a:lnTo>
                    <a:pt x="2531932" y="1496575"/>
                  </a:lnTo>
                  <a:lnTo>
                    <a:pt x="2527482" y="1505142"/>
                  </a:lnTo>
                  <a:lnTo>
                    <a:pt x="2522715" y="1513708"/>
                  </a:lnTo>
                  <a:lnTo>
                    <a:pt x="2517630" y="1521958"/>
                  </a:lnTo>
                  <a:lnTo>
                    <a:pt x="2512228" y="1530208"/>
                  </a:lnTo>
                  <a:lnTo>
                    <a:pt x="2506825" y="1538140"/>
                  </a:lnTo>
                  <a:lnTo>
                    <a:pt x="2501104" y="1546390"/>
                  </a:lnTo>
                  <a:lnTo>
                    <a:pt x="2495384" y="1554322"/>
                  </a:lnTo>
                  <a:lnTo>
                    <a:pt x="2489027" y="1561937"/>
                  </a:lnTo>
                  <a:lnTo>
                    <a:pt x="2546233" y="1631107"/>
                  </a:lnTo>
                  <a:lnTo>
                    <a:pt x="2425465" y="1731372"/>
                  </a:lnTo>
                  <a:lnTo>
                    <a:pt x="2367624" y="1662202"/>
                  </a:lnTo>
                  <a:lnTo>
                    <a:pt x="2359043" y="1666644"/>
                  </a:lnTo>
                  <a:lnTo>
                    <a:pt x="2350144" y="1671086"/>
                  </a:lnTo>
                  <a:lnTo>
                    <a:pt x="2341245" y="1675211"/>
                  </a:lnTo>
                  <a:lnTo>
                    <a:pt x="2332029" y="1679018"/>
                  </a:lnTo>
                  <a:lnTo>
                    <a:pt x="2323130" y="1682826"/>
                  </a:lnTo>
                  <a:lnTo>
                    <a:pt x="2313596" y="1685999"/>
                  </a:lnTo>
                  <a:lnTo>
                    <a:pt x="2304697" y="1689489"/>
                  </a:lnTo>
                  <a:lnTo>
                    <a:pt x="2295481" y="1692344"/>
                  </a:lnTo>
                  <a:lnTo>
                    <a:pt x="2286264" y="1694883"/>
                  </a:lnTo>
                  <a:lnTo>
                    <a:pt x="2277048" y="1697421"/>
                  </a:lnTo>
                  <a:lnTo>
                    <a:pt x="2267196" y="1699642"/>
                  </a:lnTo>
                  <a:lnTo>
                    <a:pt x="2257979" y="1701546"/>
                  </a:lnTo>
                  <a:lnTo>
                    <a:pt x="2248763" y="1703450"/>
                  </a:lnTo>
                  <a:lnTo>
                    <a:pt x="2238910" y="1705036"/>
                  </a:lnTo>
                  <a:lnTo>
                    <a:pt x="2229376" y="1706623"/>
                  </a:lnTo>
                  <a:lnTo>
                    <a:pt x="2220160" y="1707575"/>
                  </a:lnTo>
                  <a:lnTo>
                    <a:pt x="2211579" y="1797051"/>
                  </a:lnTo>
                  <a:lnTo>
                    <a:pt x="2054898" y="1782138"/>
                  </a:lnTo>
                  <a:lnTo>
                    <a:pt x="2063161" y="1692027"/>
                  </a:lnTo>
                  <a:lnTo>
                    <a:pt x="2054263" y="1689172"/>
                  </a:lnTo>
                  <a:lnTo>
                    <a:pt x="2045364" y="1685999"/>
                  </a:lnTo>
                  <a:lnTo>
                    <a:pt x="2035830" y="1682826"/>
                  </a:lnTo>
                  <a:lnTo>
                    <a:pt x="2027249" y="1679335"/>
                  </a:lnTo>
                  <a:lnTo>
                    <a:pt x="2018350" y="1675528"/>
                  </a:lnTo>
                  <a:lnTo>
                    <a:pt x="2009451" y="1671720"/>
                  </a:lnTo>
                  <a:lnTo>
                    <a:pt x="2000870" y="1667596"/>
                  </a:lnTo>
                  <a:lnTo>
                    <a:pt x="1992289" y="1663154"/>
                  </a:lnTo>
                  <a:lnTo>
                    <a:pt x="1984026" y="1658077"/>
                  </a:lnTo>
                  <a:lnTo>
                    <a:pt x="1975445" y="1653317"/>
                  </a:lnTo>
                  <a:lnTo>
                    <a:pt x="1967182" y="1648241"/>
                  </a:lnTo>
                  <a:lnTo>
                    <a:pt x="1958919" y="1642847"/>
                  </a:lnTo>
                  <a:lnTo>
                    <a:pt x="1950656" y="1637453"/>
                  </a:lnTo>
                  <a:lnTo>
                    <a:pt x="1943029" y="1631742"/>
                  </a:lnTo>
                  <a:lnTo>
                    <a:pt x="1935084" y="1626030"/>
                  </a:lnTo>
                  <a:lnTo>
                    <a:pt x="1927456" y="1620002"/>
                  </a:lnTo>
                  <a:lnTo>
                    <a:pt x="1857220" y="1678384"/>
                  </a:lnTo>
                  <a:lnTo>
                    <a:pt x="1756792" y="1556860"/>
                  </a:lnTo>
                  <a:lnTo>
                    <a:pt x="1827346" y="1498478"/>
                  </a:lnTo>
                  <a:lnTo>
                    <a:pt x="1822896" y="1489594"/>
                  </a:lnTo>
                  <a:lnTo>
                    <a:pt x="1818765" y="1481027"/>
                  </a:lnTo>
                  <a:lnTo>
                    <a:pt x="1814633" y="1472143"/>
                  </a:lnTo>
                  <a:lnTo>
                    <a:pt x="1810820" y="1463259"/>
                  </a:lnTo>
                  <a:lnTo>
                    <a:pt x="1807324" y="1454057"/>
                  </a:lnTo>
                  <a:lnTo>
                    <a:pt x="1803828" y="1445173"/>
                  </a:lnTo>
                  <a:lnTo>
                    <a:pt x="1800968" y="1436289"/>
                  </a:lnTo>
                  <a:lnTo>
                    <a:pt x="1797789" y="1426770"/>
                  </a:lnTo>
                  <a:lnTo>
                    <a:pt x="1795247" y="1417569"/>
                  </a:lnTo>
                  <a:lnTo>
                    <a:pt x="1792704" y="1408367"/>
                  </a:lnTo>
                  <a:lnTo>
                    <a:pt x="1790480" y="1399166"/>
                  </a:lnTo>
                  <a:lnTo>
                    <a:pt x="1788573" y="1389647"/>
                  </a:lnTo>
                  <a:lnTo>
                    <a:pt x="1786666" y="1380445"/>
                  </a:lnTo>
                  <a:lnTo>
                    <a:pt x="1785395" y="1371244"/>
                  </a:lnTo>
                  <a:lnTo>
                    <a:pt x="1783170" y="1352206"/>
                  </a:lnTo>
                  <a:lnTo>
                    <a:pt x="1690687" y="1343639"/>
                  </a:lnTo>
                  <a:lnTo>
                    <a:pt x="1705624" y="1186897"/>
                  </a:lnTo>
                  <a:lnTo>
                    <a:pt x="1798425" y="1195781"/>
                  </a:lnTo>
                  <a:lnTo>
                    <a:pt x="1801285" y="1186897"/>
                  </a:lnTo>
                  <a:lnTo>
                    <a:pt x="1804146" y="1178012"/>
                  </a:lnTo>
                  <a:lnTo>
                    <a:pt x="1807642" y="1169128"/>
                  </a:lnTo>
                  <a:lnTo>
                    <a:pt x="1810820" y="1160244"/>
                  </a:lnTo>
                  <a:lnTo>
                    <a:pt x="1814633" y="1151677"/>
                  </a:lnTo>
                  <a:lnTo>
                    <a:pt x="1818765" y="1142793"/>
                  </a:lnTo>
                  <a:lnTo>
                    <a:pt x="1822896" y="1134226"/>
                  </a:lnTo>
                  <a:lnTo>
                    <a:pt x="1827346" y="1125659"/>
                  </a:lnTo>
                  <a:lnTo>
                    <a:pt x="1831795" y="1117727"/>
                  </a:lnTo>
                  <a:lnTo>
                    <a:pt x="1836562" y="1109160"/>
                  </a:lnTo>
                  <a:lnTo>
                    <a:pt x="1841329" y="1100910"/>
                  </a:lnTo>
                  <a:lnTo>
                    <a:pt x="1846732" y="1092661"/>
                  </a:lnTo>
                  <a:lnTo>
                    <a:pt x="1852135" y="1085045"/>
                  </a:lnTo>
                  <a:lnTo>
                    <a:pt x="1857856" y="1077113"/>
                  </a:lnTo>
                  <a:lnTo>
                    <a:pt x="1863894" y="1069181"/>
                  </a:lnTo>
                  <a:lnTo>
                    <a:pt x="1869615" y="1061566"/>
                  </a:lnTo>
                  <a:lnTo>
                    <a:pt x="1810184" y="989858"/>
                  </a:lnTo>
                  <a:lnTo>
                    <a:pt x="1931588" y="889593"/>
                  </a:lnTo>
                  <a:lnTo>
                    <a:pt x="1990700" y="961301"/>
                  </a:lnTo>
                  <a:lnTo>
                    <a:pt x="1999599" y="956859"/>
                  </a:lnTo>
                  <a:lnTo>
                    <a:pt x="2008180" y="952734"/>
                  </a:lnTo>
                  <a:lnTo>
                    <a:pt x="2017079" y="948609"/>
                  </a:lnTo>
                  <a:lnTo>
                    <a:pt x="2025977" y="944485"/>
                  </a:lnTo>
                  <a:lnTo>
                    <a:pt x="2034876" y="941312"/>
                  </a:lnTo>
                  <a:lnTo>
                    <a:pt x="2043775" y="937504"/>
                  </a:lnTo>
                  <a:lnTo>
                    <a:pt x="2052673" y="934649"/>
                  </a:lnTo>
                  <a:lnTo>
                    <a:pt x="2061890" y="931476"/>
                  </a:lnTo>
                  <a:lnTo>
                    <a:pt x="2071424" y="928937"/>
                  </a:lnTo>
                  <a:lnTo>
                    <a:pt x="2080641" y="926399"/>
                  </a:lnTo>
                  <a:lnTo>
                    <a:pt x="2089539" y="924178"/>
                  </a:lnTo>
                  <a:lnTo>
                    <a:pt x="2099074" y="922274"/>
                  </a:lnTo>
                  <a:lnTo>
                    <a:pt x="2108608" y="920370"/>
                  </a:lnTo>
                  <a:lnTo>
                    <a:pt x="2117825" y="918784"/>
                  </a:lnTo>
                  <a:lnTo>
                    <a:pt x="2127041" y="917515"/>
                  </a:lnTo>
                  <a:lnTo>
                    <a:pt x="2136258" y="916246"/>
                  </a:lnTo>
                  <a:lnTo>
                    <a:pt x="2144839" y="823913"/>
                  </a:lnTo>
                  <a:close/>
                  <a:moveTo>
                    <a:pt x="1509345" y="590550"/>
                  </a:moveTo>
                  <a:lnTo>
                    <a:pt x="1518239" y="590550"/>
                  </a:lnTo>
                  <a:lnTo>
                    <a:pt x="1526817" y="591817"/>
                  </a:lnTo>
                  <a:lnTo>
                    <a:pt x="1535394" y="593400"/>
                  </a:lnTo>
                  <a:lnTo>
                    <a:pt x="1543971" y="596250"/>
                  </a:lnTo>
                  <a:lnTo>
                    <a:pt x="1551912" y="599417"/>
                  </a:lnTo>
                  <a:lnTo>
                    <a:pt x="1559854" y="603534"/>
                  </a:lnTo>
                  <a:lnTo>
                    <a:pt x="1566843" y="608601"/>
                  </a:lnTo>
                  <a:lnTo>
                    <a:pt x="1570655" y="611452"/>
                  </a:lnTo>
                  <a:lnTo>
                    <a:pt x="1574149" y="614302"/>
                  </a:lnTo>
                  <a:lnTo>
                    <a:pt x="1577326" y="617469"/>
                  </a:lnTo>
                  <a:lnTo>
                    <a:pt x="1580185" y="620953"/>
                  </a:lnTo>
                  <a:lnTo>
                    <a:pt x="1583362" y="624753"/>
                  </a:lnTo>
                  <a:lnTo>
                    <a:pt x="1586221" y="628237"/>
                  </a:lnTo>
                  <a:lnTo>
                    <a:pt x="1588762" y="632037"/>
                  </a:lnTo>
                  <a:lnTo>
                    <a:pt x="1591621" y="636154"/>
                  </a:lnTo>
                  <a:lnTo>
                    <a:pt x="1593845" y="640271"/>
                  </a:lnTo>
                  <a:lnTo>
                    <a:pt x="1595433" y="644388"/>
                  </a:lnTo>
                  <a:lnTo>
                    <a:pt x="1597339" y="648505"/>
                  </a:lnTo>
                  <a:lnTo>
                    <a:pt x="1598927" y="652305"/>
                  </a:lnTo>
                  <a:lnTo>
                    <a:pt x="1601151" y="660856"/>
                  </a:lnTo>
                  <a:lnTo>
                    <a:pt x="1603057" y="669724"/>
                  </a:lnTo>
                  <a:lnTo>
                    <a:pt x="1603375" y="678274"/>
                  </a:lnTo>
                  <a:lnTo>
                    <a:pt x="1603375" y="687142"/>
                  </a:lnTo>
                  <a:lnTo>
                    <a:pt x="1602104" y="696326"/>
                  </a:lnTo>
                  <a:lnTo>
                    <a:pt x="1600516" y="704560"/>
                  </a:lnTo>
                  <a:lnTo>
                    <a:pt x="1597657" y="712794"/>
                  </a:lnTo>
                  <a:lnTo>
                    <a:pt x="1594480" y="721028"/>
                  </a:lnTo>
                  <a:lnTo>
                    <a:pt x="1590350" y="728629"/>
                  </a:lnTo>
                  <a:lnTo>
                    <a:pt x="1585268" y="736229"/>
                  </a:lnTo>
                  <a:lnTo>
                    <a:pt x="1582409" y="739396"/>
                  </a:lnTo>
                  <a:lnTo>
                    <a:pt x="1579550" y="742880"/>
                  </a:lnTo>
                  <a:lnTo>
                    <a:pt x="1576373" y="746047"/>
                  </a:lnTo>
                  <a:lnTo>
                    <a:pt x="1572879" y="749531"/>
                  </a:lnTo>
                  <a:lnTo>
                    <a:pt x="1569384" y="752381"/>
                  </a:lnTo>
                  <a:lnTo>
                    <a:pt x="1565572" y="755231"/>
                  </a:lnTo>
                  <a:lnTo>
                    <a:pt x="1297460" y="948099"/>
                  </a:lnTo>
                  <a:lnTo>
                    <a:pt x="1293012" y="951266"/>
                  </a:lnTo>
                  <a:lnTo>
                    <a:pt x="1288247" y="953799"/>
                  </a:lnTo>
                  <a:lnTo>
                    <a:pt x="1283164" y="956333"/>
                  </a:lnTo>
                  <a:lnTo>
                    <a:pt x="1278399" y="958550"/>
                  </a:lnTo>
                  <a:lnTo>
                    <a:pt x="1273634" y="960450"/>
                  </a:lnTo>
                  <a:lnTo>
                    <a:pt x="1268869" y="962033"/>
                  </a:lnTo>
                  <a:lnTo>
                    <a:pt x="1263469" y="962983"/>
                  </a:lnTo>
                  <a:lnTo>
                    <a:pt x="1258386" y="964250"/>
                  </a:lnTo>
                  <a:lnTo>
                    <a:pt x="1253304" y="964884"/>
                  </a:lnTo>
                  <a:lnTo>
                    <a:pt x="1247903" y="965200"/>
                  </a:lnTo>
                  <a:lnTo>
                    <a:pt x="1242820" y="965200"/>
                  </a:lnTo>
                  <a:lnTo>
                    <a:pt x="1237102" y="964884"/>
                  </a:lnTo>
                  <a:lnTo>
                    <a:pt x="1232020" y="964567"/>
                  </a:lnTo>
                  <a:lnTo>
                    <a:pt x="1226937" y="963617"/>
                  </a:lnTo>
                  <a:lnTo>
                    <a:pt x="1221537" y="962667"/>
                  </a:lnTo>
                  <a:lnTo>
                    <a:pt x="1216454" y="961083"/>
                  </a:lnTo>
                  <a:lnTo>
                    <a:pt x="1006475" y="894894"/>
                  </a:lnTo>
                  <a:lnTo>
                    <a:pt x="1009652" y="885393"/>
                  </a:lnTo>
                  <a:lnTo>
                    <a:pt x="1013464" y="875259"/>
                  </a:lnTo>
                  <a:lnTo>
                    <a:pt x="1017911" y="862591"/>
                  </a:lnTo>
                  <a:lnTo>
                    <a:pt x="1022676" y="847706"/>
                  </a:lnTo>
                  <a:lnTo>
                    <a:pt x="1027123" y="832188"/>
                  </a:lnTo>
                  <a:lnTo>
                    <a:pt x="1029029" y="824271"/>
                  </a:lnTo>
                  <a:lnTo>
                    <a:pt x="1030935" y="816353"/>
                  </a:lnTo>
                  <a:lnTo>
                    <a:pt x="1031888" y="808753"/>
                  </a:lnTo>
                  <a:lnTo>
                    <a:pt x="1033159" y="801469"/>
                  </a:lnTo>
                  <a:lnTo>
                    <a:pt x="1033794" y="793868"/>
                  </a:lnTo>
                  <a:lnTo>
                    <a:pt x="1033794" y="786584"/>
                  </a:lnTo>
                  <a:lnTo>
                    <a:pt x="1033794" y="778666"/>
                  </a:lnTo>
                  <a:lnTo>
                    <a:pt x="1033477" y="770749"/>
                  </a:lnTo>
                  <a:lnTo>
                    <a:pt x="1032841" y="762832"/>
                  </a:lnTo>
                  <a:lnTo>
                    <a:pt x="1031888" y="755548"/>
                  </a:lnTo>
                  <a:lnTo>
                    <a:pt x="1029665" y="740980"/>
                  </a:lnTo>
                  <a:lnTo>
                    <a:pt x="1027441" y="727995"/>
                  </a:lnTo>
                  <a:lnTo>
                    <a:pt x="1025217" y="718178"/>
                  </a:lnTo>
                  <a:lnTo>
                    <a:pt x="1022994" y="708994"/>
                  </a:lnTo>
                  <a:lnTo>
                    <a:pt x="1227572" y="773599"/>
                  </a:lnTo>
                  <a:lnTo>
                    <a:pt x="1458835" y="607651"/>
                  </a:lnTo>
                  <a:lnTo>
                    <a:pt x="1462965" y="605118"/>
                  </a:lnTo>
                  <a:lnTo>
                    <a:pt x="1467095" y="602268"/>
                  </a:lnTo>
                  <a:lnTo>
                    <a:pt x="1470589" y="600051"/>
                  </a:lnTo>
                  <a:lnTo>
                    <a:pt x="1474719" y="598467"/>
                  </a:lnTo>
                  <a:lnTo>
                    <a:pt x="1479166" y="596567"/>
                  </a:lnTo>
                  <a:lnTo>
                    <a:pt x="1483296" y="594984"/>
                  </a:lnTo>
                  <a:lnTo>
                    <a:pt x="1491873" y="592767"/>
                  </a:lnTo>
                  <a:lnTo>
                    <a:pt x="1500768" y="591183"/>
                  </a:lnTo>
                  <a:lnTo>
                    <a:pt x="1509345" y="590550"/>
                  </a:lnTo>
                  <a:close/>
                  <a:moveTo>
                    <a:pt x="690596" y="539750"/>
                  </a:moveTo>
                  <a:lnTo>
                    <a:pt x="691548" y="539750"/>
                  </a:lnTo>
                  <a:lnTo>
                    <a:pt x="693769" y="540067"/>
                  </a:lnTo>
                  <a:lnTo>
                    <a:pt x="702016" y="540702"/>
                  </a:lnTo>
                  <a:lnTo>
                    <a:pt x="727394" y="541020"/>
                  </a:lnTo>
                  <a:lnTo>
                    <a:pt x="757531" y="541655"/>
                  </a:lnTo>
                  <a:lnTo>
                    <a:pt x="770854" y="541972"/>
                  </a:lnTo>
                  <a:lnTo>
                    <a:pt x="781640" y="543242"/>
                  </a:lnTo>
                  <a:lnTo>
                    <a:pt x="781957" y="543242"/>
                  </a:lnTo>
                  <a:lnTo>
                    <a:pt x="785763" y="546734"/>
                  </a:lnTo>
                  <a:lnTo>
                    <a:pt x="789887" y="552130"/>
                  </a:lnTo>
                  <a:lnTo>
                    <a:pt x="794646" y="558479"/>
                  </a:lnTo>
                  <a:lnTo>
                    <a:pt x="799404" y="566415"/>
                  </a:lnTo>
                  <a:lnTo>
                    <a:pt x="804797" y="576573"/>
                  </a:lnTo>
                  <a:lnTo>
                    <a:pt x="809872" y="588001"/>
                  </a:lnTo>
                  <a:lnTo>
                    <a:pt x="812093" y="594668"/>
                  </a:lnTo>
                  <a:lnTo>
                    <a:pt x="814631" y="602286"/>
                  </a:lnTo>
                  <a:lnTo>
                    <a:pt x="817169" y="609905"/>
                  </a:lnTo>
                  <a:lnTo>
                    <a:pt x="820024" y="618476"/>
                  </a:lnTo>
                  <a:lnTo>
                    <a:pt x="822244" y="627364"/>
                  </a:lnTo>
                  <a:lnTo>
                    <a:pt x="824465" y="637205"/>
                  </a:lnTo>
                  <a:lnTo>
                    <a:pt x="826685" y="647681"/>
                  </a:lnTo>
                  <a:lnTo>
                    <a:pt x="828906" y="658791"/>
                  </a:lnTo>
                  <a:lnTo>
                    <a:pt x="830809" y="670537"/>
                  </a:lnTo>
                  <a:lnTo>
                    <a:pt x="832395" y="683235"/>
                  </a:lnTo>
                  <a:lnTo>
                    <a:pt x="834299" y="696567"/>
                  </a:lnTo>
                  <a:lnTo>
                    <a:pt x="835885" y="710535"/>
                  </a:lnTo>
                  <a:lnTo>
                    <a:pt x="836836" y="725454"/>
                  </a:lnTo>
                  <a:lnTo>
                    <a:pt x="838105" y="741644"/>
                  </a:lnTo>
                  <a:lnTo>
                    <a:pt x="839057" y="757834"/>
                  </a:lnTo>
                  <a:lnTo>
                    <a:pt x="840009" y="775611"/>
                  </a:lnTo>
                  <a:lnTo>
                    <a:pt x="840326" y="794022"/>
                  </a:lnTo>
                  <a:lnTo>
                    <a:pt x="840643" y="813069"/>
                  </a:lnTo>
                  <a:lnTo>
                    <a:pt x="840326" y="833703"/>
                  </a:lnTo>
                  <a:lnTo>
                    <a:pt x="840326" y="854972"/>
                  </a:lnTo>
                  <a:lnTo>
                    <a:pt x="844767" y="839735"/>
                  </a:lnTo>
                  <a:lnTo>
                    <a:pt x="849208" y="824497"/>
                  </a:lnTo>
                  <a:lnTo>
                    <a:pt x="857456" y="794975"/>
                  </a:lnTo>
                  <a:lnTo>
                    <a:pt x="864435" y="767992"/>
                  </a:lnTo>
                  <a:lnTo>
                    <a:pt x="870145" y="742914"/>
                  </a:lnTo>
                  <a:lnTo>
                    <a:pt x="878710" y="705456"/>
                  </a:lnTo>
                  <a:lnTo>
                    <a:pt x="881248" y="694028"/>
                  </a:lnTo>
                  <a:lnTo>
                    <a:pt x="882517" y="688314"/>
                  </a:lnTo>
                  <a:lnTo>
                    <a:pt x="878076" y="679425"/>
                  </a:lnTo>
                  <a:lnTo>
                    <a:pt x="874586" y="670854"/>
                  </a:lnTo>
                  <a:lnTo>
                    <a:pt x="871097" y="663236"/>
                  </a:lnTo>
                  <a:lnTo>
                    <a:pt x="868559" y="655617"/>
                  </a:lnTo>
                  <a:lnTo>
                    <a:pt x="864752" y="644506"/>
                  </a:lnTo>
                  <a:lnTo>
                    <a:pt x="863801" y="640380"/>
                  </a:lnTo>
                  <a:lnTo>
                    <a:pt x="867290" y="637205"/>
                  </a:lnTo>
                  <a:lnTo>
                    <a:pt x="876489" y="629269"/>
                  </a:lnTo>
                  <a:lnTo>
                    <a:pt x="881882" y="624507"/>
                  </a:lnTo>
                  <a:lnTo>
                    <a:pt x="888227" y="619746"/>
                  </a:lnTo>
                  <a:lnTo>
                    <a:pt x="894571" y="615619"/>
                  </a:lnTo>
                  <a:lnTo>
                    <a:pt x="900598" y="611810"/>
                  </a:lnTo>
                  <a:lnTo>
                    <a:pt x="921535" y="619746"/>
                  </a:lnTo>
                  <a:lnTo>
                    <a:pt x="939300" y="659426"/>
                  </a:lnTo>
                  <a:lnTo>
                    <a:pt x="934224" y="671172"/>
                  </a:lnTo>
                  <a:lnTo>
                    <a:pt x="928514" y="683235"/>
                  </a:lnTo>
                  <a:lnTo>
                    <a:pt x="922487" y="695932"/>
                  </a:lnTo>
                  <a:lnTo>
                    <a:pt x="923439" y="707043"/>
                  </a:lnTo>
                  <a:lnTo>
                    <a:pt x="924073" y="720693"/>
                  </a:lnTo>
                  <a:lnTo>
                    <a:pt x="924708" y="736248"/>
                  </a:lnTo>
                  <a:lnTo>
                    <a:pt x="924073" y="753390"/>
                  </a:lnTo>
                  <a:lnTo>
                    <a:pt x="923439" y="790213"/>
                  </a:lnTo>
                  <a:lnTo>
                    <a:pt x="921852" y="827354"/>
                  </a:lnTo>
                  <a:lnTo>
                    <a:pt x="920266" y="862273"/>
                  </a:lnTo>
                  <a:lnTo>
                    <a:pt x="918680" y="891161"/>
                  </a:lnTo>
                  <a:lnTo>
                    <a:pt x="916777" y="918461"/>
                  </a:lnTo>
                  <a:lnTo>
                    <a:pt x="918680" y="913382"/>
                  </a:lnTo>
                  <a:lnTo>
                    <a:pt x="923756" y="899097"/>
                  </a:lnTo>
                  <a:lnTo>
                    <a:pt x="927245" y="888621"/>
                  </a:lnTo>
                  <a:lnTo>
                    <a:pt x="931369" y="876241"/>
                  </a:lnTo>
                  <a:lnTo>
                    <a:pt x="935493" y="862273"/>
                  </a:lnTo>
                  <a:lnTo>
                    <a:pt x="939934" y="846401"/>
                  </a:lnTo>
                  <a:lnTo>
                    <a:pt x="943741" y="828307"/>
                  </a:lnTo>
                  <a:lnTo>
                    <a:pt x="947865" y="809260"/>
                  </a:lnTo>
                  <a:lnTo>
                    <a:pt x="951672" y="788626"/>
                  </a:lnTo>
                  <a:lnTo>
                    <a:pt x="955161" y="766722"/>
                  </a:lnTo>
                  <a:lnTo>
                    <a:pt x="957699" y="743866"/>
                  </a:lnTo>
                  <a:lnTo>
                    <a:pt x="958650" y="731486"/>
                  </a:lnTo>
                  <a:lnTo>
                    <a:pt x="959919" y="719106"/>
                  </a:lnTo>
                  <a:lnTo>
                    <a:pt x="960554" y="707043"/>
                  </a:lnTo>
                  <a:lnTo>
                    <a:pt x="960871" y="694345"/>
                  </a:lnTo>
                  <a:lnTo>
                    <a:pt x="961188" y="681330"/>
                  </a:lnTo>
                  <a:lnTo>
                    <a:pt x="961188" y="668315"/>
                  </a:lnTo>
                  <a:lnTo>
                    <a:pt x="969119" y="649268"/>
                  </a:lnTo>
                  <a:lnTo>
                    <a:pt x="970705" y="651173"/>
                  </a:lnTo>
                  <a:lnTo>
                    <a:pt x="973877" y="656887"/>
                  </a:lnTo>
                  <a:lnTo>
                    <a:pt x="976098" y="661331"/>
                  </a:lnTo>
                  <a:lnTo>
                    <a:pt x="978636" y="666727"/>
                  </a:lnTo>
                  <a:lnTo>
                    <a:pt x="981808" y="673076"/>
                  </a:lnTo>
                  <a:lnTo>
                    <a:pt x="984663" y="681012"/>
                  </a:lnTo>
                  <a:lnTo>
                    <a:pt x="988152" y="690218"/>
                  </a:lnTo>
                  <a:lnTo>
                    <a:pt x="991007" y="700377"/>
                  </a:lnTo>
                  <a:lnTo>
                    <a:pt x="993862" y="712122"/>
                  </a:lnTo>
                  <a:lnTo>
                    <a:pt x="997035" y="724820"/>
                  </a:lnTo>
                  <a:lnTo>
                    <a:pt x="999572" y="739422"/>
                  </a:lnTo>
                  <a:lnTo>
                    <a:pt x="1002110" y="754977"/>
                  </a:lnTo>
                  <a:lnTo>
                    <a:pt x="1004013" y="772436"/>
                  </a:lnTo>
                  <a:lnTo>
                    <a:pt x="1005600" y="790848"/>
                  </a:lnTo>
                  <a:lnTo>
                    <a:pt x="1005282" y="796244"/>
                  </a:lnTo>
                  <a:lnTo>
                    <a:pt x="1004331" y="801958"/>
                  </a:lnTo>
                  <a:lnTo>
                    <a:pt x="1003062" y="809260"/>
                  </a:lnTo>
                  <a:lnTo>
                    <a:pt x="1000841" y="817196"/>
                  </a:lnTo>
                  <a:lnTo>
                    <a:pt x="997669" y="826085"/>
                  </a:lnTo>
                  <a:lnTo>
                    <a:pt x="994497" y="836243"/>
                  </a:lnTo>
                  <a:lnTo>
                    <a:pt x="985932" y="858781"/>
                  </a:lnTo>
                  <a:lnTo>
                    <a:pt x="964043" y="914969"/>
                  </a:lnTo>
                  <a:lnTo>
                    <a:pt x="951037" y="948301"/>
                  </a:lnTo>
                  <a:lnTo>
                    <a:pt x="937079" y="985442"/>
                  </a:lnTo>
                  <a:lnTo>
                    <a:pt x="922804" y="1025757"/>
                  </a:lnTo>
                  <a:lnTo>
                    <a:pt x="915825" y="1047026"/>
                  </a:lnTo>
                  <a:lnTo>
                    <a:pt x="908212" y="1068929"/>
                  </a:lnTo>
                  <a:lnTo>
                    <a:pt x="901233" y="1091785"/>
                  </a:lnTo>
                  <a:lnTo>
                    <a:pt x="894254" y="1115594"/>
                  </a:lnTo>
                  <a:lnTo>
                    <a:pt x="886958" y="1139719"/>
                  </a:lnTo>
                  <a:lnTo>
                    <a:pt x="880296" y="1165115"/>
                  </a:lnTo>
                  <a:lnTo>
                    <a:pt x="873634" y="1190510"/>
                  </a:lnTo>
                  <a:lnTo>
                    <a:pt x="867290" y="1217493"/>
                  </a:lnTo>
                  <a:lnTo>
                    <a:pt x="861580" y="1244476"/>
                  </a:lnTo>
                  <a:lnTo>
                    <a:pt x="855553" y="1272728"/>
                  </a:lnTo>
                  <a:lnTo>
                    <a:pt x="850477" y="1301298"/>
                  </a:lnTo>
                  <a:lnTo>
                    <a:pt x="845402" y="1330821"/>
                  </a:lnTo>
                  <a:lnTo>
                    <a:pt x="840960" y="1360343"/>
                  </a:lnTo>
                  <a:lnTo>
                    <a:pt x="836836" y="1391135"/>
                  </a:lnTo>
                  <a:lnTo>
                    <a:pt x="874586" y="1434307"/>
                  </a:lnTo>
                  <a:lnTo>
                    <a:pt x="949768" y="1522239"/>
                  </a:lnTo>
                  <a:lnTo>
                    <a:pt x="990373" y="1569856"/>
                  </a:lnTo>
                  <a:lnTo>
                    <a:pt x="1026219" y="1613028"/>
                  </a:lnTo>
                  <a:lnTo>
                    <a:pt x="1041129" y="1631122"/>
                  </a:lnTo>
                  <a:lnTo>
                    <a:pt x="1053500" y="1646042"/>
                  </a:lnTo>
                  <a:lnTo>
                    <a:pt x="1062065" y="1657470"/>
                  </a:lnTo>
                  <a:lnTo>
                    <a:pt x="1066824" y="1664137"/>
                  </a:lnTo>
                  <a:lnTo>
                    <a:pt x="1071582" y="1671755"/>
                  </a:lnTo>
                  <a:lnTo>
                    <a:pt x="1077292" y="1680326"/>
                  </a:lnTo>
                  <a:lnTo>
                    <a:pt x="1080147" y="1685088"/>
                  </a:lnTo>
                  <a:lnTo>
                    <a:pt x="1083002" y="1689850"/>
                  </a:lnTo>
                  <a:lnTo>
                    <a:pt x="1085540" y="1695564"/>
                  </a:lnTo>
                  <a:lnTo>
                    <a:pt x="1088395" y="1701913"/>
                  </a:lnTo>
                  <a:lnTo>
                    <a:pt x="1090616" y="1708579"/>
                  </a:lnTo>
                  <a:lnTo>
                    <a:pt x="1091884" y="1715880"/>
                  </a:lnTo>
                  <a:lnTo>
                    <a:pt x="1093471" y="1724134"/>
                  </a:lnTo>
                  <a:lnTo>
                    <a:pt x="1093788" y="1733022"/>
                  </a:lnTo>
                  <a:lnTo>
                    <a:pt x="1093788" y="1742545"/>
                  </a:lnTo>
                  <a:lnTo>
                    <a:pt x="1092836" y="1753021"/>
                  </a:lnTo>
                  <a:lnTo>
                    <a:pt x="1090933" y="1765084"/>
                  </a:lnTo>
                  <a:lnTo>
                    <a:pt x="1087761" y="1777147"/>
                  </a:lnTo>
                  <a:lnTo>
                    <a:pt x="1086809" y="1785083"/>
                  </a:lnTo>
                  <a:lnTo>
                    <a:pt x="1084271" y="1801272"/>
                  </a:lnTo>
                  <a:lnTo>
                    <a:pt x="1076340" y="1854920"/>
                  </a:lnTo>
                  <a:lnTo>
                    <a:pt x="1054452" y="2009516"/>
                  </a:lnTo>
                  <a:lnTo>
                    <a:pt x="1023681" y="2230139"/>
                  </a:lnTo>
                  <a:lnTo>
                    <a:pt x="1022730" y="2236488"/>
                  </a:lnTo>
                  <a:lnTo>
                    <a:pt x="1021461" y="2242520"/>
                  </a:lnTo>
                  <a:lnTo>
                    <a:pt x="1019875" y="2248551"/>
                  </a:lnTo>
                  <a:lnTo>
                    <a:pt x="1018289" y="2254582"/>
                  </a:lnTo>
                  <a:lnTo>
                    <a:pt x="1015751" y="2259979"/>
                  </a:lnTo>
                  <a:lnTo>
                    <a:pt x="1013530" y="2265693"/>
                  </a:lnTo>
                  <a:lnTo>
                    <a:pt x="1011310" y="2271407"/>
                  </a:lnTo>
                  <a:lnTo>
                    <a:pt x="1008455" y="2276486"/>
                  </a:lnTo>
                  <a:lnTo>
                    <a:pt x="1005917" y="2281248"/>
                  </a:lnTo>
                  <a:lnTo>
                    <a:pt x="1002427" y="2286009"/>
                  </a:lnTo>
                  <a:lnTo>
                    <a:pt x="999255" y="2291088"/>
                  </a:lnTo>
                  <a:lnTo>
                    <a:pt x="995766" y="2295533"/>
                  </a:lnTo>
                  <a:lnTo>
                    <a:pt x="992276" y="2299659"/>
                  </a:lnTo>
                  <a:lnTo>
                    <a:pt x="988470" y="2303469"/>
                  </a:lnTo>
                  <a:lnTo>
                    <a:pt x="984346" y="2307278"/>
                  </a:lnTo>
                  <a:lnTo>
                    <a:pt x="980222" y="2311087"/>
                  </a:lnTo>
                  <a:lnTo>
                    <a:pt x="975781" y="2314262"/>
                  </a:lnTo>
                  <a:lnTo>
                    <a:pt x="971339" y="2317436"/>
                  </a:lnTo>
                  <a:lnTo>
                    <a:pt x="966581" y="2320293"/>
                  </a:lnTo>
                  <a:lnTo>
                    <a:pt x="961823" y="2322833"/>
                  </a:lnTo>
                  <a:lnTo>
                    <a:pt x="956747" y="2325372"/>
                  </a:lnTo>
                  <a:lnTo>
                    <a:pt x="951989" y="2327277"/>
                  </a:lnTo>
                  <a:lnTo>
                    <a:pt x="946913" y="2329182"/>
                  </a:lnTo>
                  <a:lnTo>
                    <a:pt x="941203" y="2331086"/>
                  </a:lnTo>
                  <a:lnTo>
                    <a:pt x="936128" y="2332674"/>
                  </a:lnTo>
                  <a:lnTo>
                    <a:pt x="930418" y="2333309"/>
                  </a:lnTo>
                  <a:lnTo>
                    <a:pt x="925025" y="2334578"/>
                  </a:lnTo>
                  <a:lnTo>
                    <a:pt x="919315" y="2334896"/>
                  </a:lnTo>
                  <a:lnTo>
                    <a:pt x="913605" y="2335213"/>
                  </a:lnTo>
                  <a:lnTo>
                    <a:pt x="907577" y="2335213"/>
                  </a:lnTo>
                  <a:lnTo>
                    <a:pt x="901550" y="2334896"/>
                  </a:lnTo>
                  <a:lnTo>
                    <a:pt x="895523" y="2333943"/>
                  </a:lnTo>
                  <a:lnTo>
                    <a:pt x="889813" y="2333309"/>
                  </a:lnTo>
                  <a:lnTo>
                    <a:pt x="883786" y="2332356"/>
                  </a:lnTo>
                  <a:lnTo>
                    <a:pt x="878076" y="2330769"/>
                  </a:lnTo>
                  <a:lnTo>
                    <a:pt x="872683" y="2328864"/>
                  </a:lnTo>
                  <a:lnTo>
                    <a:pt x="867290" y="2326642"/>
                  </a:lnTo>
                  <a:lnTo>
                    <a:pt x="862214" y="2324420"/>
                  </a:lnTo>
                  <a:lnTo>
                    <a:pt x="857456" y="2321881"/>
                  </a:lnTo>
                  <a:lnTo>
                    <a:pt x="852698" y="2319341"/>
                  </a:lnTo>
                  <a:lnTo>
                    <a:pt x="848257" y="2316167"/>
                  </a:lnTo>
                  <a:lnTo>
                    <a:pt x="843815" y="2312992"/>
                  </a:lnTo>
                  <a:lnTo>
                    <a:pt x="839692" y="2309183"/>
                  </a:lnTo>
                  <a:lnTo>
                    <a:pt x="835568" y="2305373"/>
                  </a:lnTo>
                  <a:lnTo>
                    <a:pt x="831761" y="2301882"/>
                  </a:lnTo>
                  <a:lnTo>
                    <a:pt x="827954" y="2297755"/>
                  </a:lnTo>
                  <a:lnTo>
                    <a:pt x="824782" y="2293311"/>
                  </a:lnTo>
                  <a:lnTo>
                    <a:pt x="821293" y="2288866"/>
                  </a:lnTo>
                  <a:lnTo>
                    <a:pt x="818755" y="2283787"/>
                  </a:lnTo>
                  <a:lnTo>
                    <a:pt x="815900" y="2279026"/>
                  </a:lnTo>
                  <a:lnTo>
                    <a:pt x="813362" y="2274264"/>
                  </a:lnTo>
                  <a:lnTo>
                    <a:pt x="811141" y="2269185"/>
                  </a:lnTo>
                  <a:lnTo>
                    <a:pt x="809238" y="2263471"/>
                  </a:lnTo>
                  <a:lnTo>
                    <a:pt x="807335" y="2258392"/>
                  </a:lnTo>
                  <a:lnTo>
                    <a:pt x="805749" y="2252678"/>
                  </a:lnTo>
                  <a:lnTo>
                    <a:pt x="804162" y="2246646"/>
                  </a:lnTo>
                  <a:lnTo>
                    <a:pt x="803211" y="2241250"/>
                  </a:lnTo>
                  <a:lnTo>
                    <a:pt x="802576" y="2234901"/>
                  </a:lnTo>
                  <a:lnTo>
                    <a:pt x="801942" y="2228869"/>
                  </a:lnTo>
                  <a:lnTo>
                    <a:pt x="801625" y="2222838"/>
                  </a:lnTo>
                  <a:lnTo>
                    <a:pt x="801625" y="2216807"/>
                  </a:lnTo>
                  <a:lnTo>
                    <a:pt x="801942" y="2210458"/>
                  </a:lnTo>
                  <a:lnTo>
                    <a:pt x="802576" y="2204109"/>
                  </a:lnTo>
                  <a:lnTo>
                    <a:pt x="803211" y="2197443"/>
                  </a:lnTo>
                  <a:lnTo>
                    <a:pt x="833981" y="1990152"/>
                  </a:lnTo>
                  <a:lnTo>
                    <a:pt x="855235" y="1846032"/>
                  </a:lnTo>
                  <a:lnTo>
                    <a:pt x="861897" y="1797146"/>
                  </a:lnTo>
                  <a:lnTo>
                    <a:pt x="863801" y="1783178"/>
                  </a:lnTo>
                  <a:lnTo>
                    <a:pt x="864435" y="1777147"/>
                  </a:lnTo>
                  <a:lnTo>
                    <a:pt x="861897" y="1774290"/>
                  </a:lnTo>
                  <a:lnTo>
                    <a:pt x="855553" y="1767623"/>
                  </a:lnTo>
                  <a:lnTo>
                    <a:pt x="833030" y="1744133"/>
                  </a:lnTo>
                  <a:lnTo>
                    <a:pt x="763558" y="1673343"/>
                  </a:lnTo>
                  <a:lnTo>
                    <a:pt x="687424" y="1595886"/>
                  </a:lnTo>
                  <a:lnTo>
                    <a:pt x="657288" y="1564777"/>
                  </a:lnTo>
                  <a:lnTo>
                    <a:pt x="637620" y="1543825"/>
                  </a:lnTo>
                  <a:lnTo>
                    <a:pt x="624931" y="1537159"/>
                  </a:lnTo>
                  <a:lnTo>
                    <a:pt x="612876" y="1530175"/>
                  </a:lnTo>
                  <a:lnTo>
                    <a:pt x="600822" y="1523192"/>
                  </a:lnTo>
                  <a:lnTo>
                    <a:pt x="589719" y="1516208"/>
                  </a:lnTo>
                  <a:lnTo>
                    <a:pt x="578933" y="1508907"/>
                  </a:lnTo>
                  <a:lnTo>
                    <a:pt x="569100" y="1501605"/>
                  </a:lnTo>
                  <a:lnTo>
                    <a:pt x="559266" y="1494622"/>
                  </a:lnTo>
                  <a:lnTo>
                    <a:pt x="550383" y="1487003"/>
                  </a:lnTo>
                  <a:lnTo>
                    <a:pt x="541818" y="1480019"/>
                  </a:lnTo>
                  <a:lnTo>
                    <a:pt x="533570" y="1472718"/>
                  </a:lnTo>
                  <a:lnTo>
                    <a:pt x="525957" y="1465099"/>
                  </a:lnTo>
                  <a:lnTo>
                    <a:pt x="518978" y="1458116"/>
                  </a:lnTo>
                  <a:lnTo>
                    <a:pt x="511682" y="1451132"/>
                  </a:lnTo>
                  <a:lnTo>
                    <a:pt x="505655" y="1444148"/>
                  </a:lnTo>
                  <a:lnTo>
                    <a:pt x="499945" y="1436847"/>
                  </a:lnTo>
                  <a:lnTo>
                    <a:pt x="494235" y="1430181"/>
                  </a:lnTo>
                  <a:lnTo>
                    <a:pt x="489159" y="1423514"/>
                  </a:lnTo>
                  <a:lnTo>
                    <a:pt x="484718" y="1416848"/>
                  </a:lnTo>
                  <a:lnTo>
                    <a:pt x="480277" y="1410499"/>
                  </a:lnTo>
                  <a:lnTo>
                    <a:pt x="476470" y="1404150"/>
                  </a:lnTo>
                  <a:lnTo>
                    <a:pt x="473298" y="1397801"/>
                  </a:lnTo>
                  <a:lnTo>
                    <a:pt x="469808" y="1392405"/>
                  </a:lnTo>
                  <a:lnTo>
                    <a:pt x="464733" y="1381294"/>
                  </a:lnTo>
                  <a:lnTo>
                    <a:pt x="460926" y="1371453"/>
                  </a:lnTo>
                  <a:lnTo>
                    <a:pt x="458706" y="1362565"/>
                  </a:lnTo>
                  <a:lnTo>
                    <a:pt x="457754" y="1359073"/>
                  </a:lnTo>
                  <a:lnTo>
                    <a:pt x="457119" y="1355264"/>
                  </a:lnTo>
                  <a:lnTo>
                    <a:pt x="457119" y="1352089"/>
                  </a:lnTo>
                  <a:lnTo>
                    <a:pt x="457119" y="1349550"/>
                  </a:lnTo>
                  <a:lnTo>
                    <a:pt x="456802" y="1347010"/>
                  </a:lnTo>
                  <a:lnTo>
                    <a:pt x="456168" y="1344788"/>
                  </a:lnTo>
                  <a:lnTo>
                    <a:pt x="454264" y="1342566"/>
                  </a:lnTo>
                  <a:lnTo>
                    <a:pt x="452361" y="1340344"/>
                  </a:lnTo>
                  <a:lnTo>
                    <a:pt x="449823" y="1338439"/>
                  </a:lnTo>
                  <a:lnTo>
                    <a:pt x="446968" y="1336217"/>
                  </a:lnTo>
                  <a:lnTo>
                    <a:pt x="440624" y="1332408"/>
                  </a:lnTo>
                  <a:lnTo>
                    <a:pt x="434279" y="1328598"/>
                  </a:lnTo>
                  <a:lnTo>
                    <a:pt x="431107" y="1326376"/>
                  </a:lnTo>
                  <a:lnTo>
                    <a:pt x="428887" y="1324472"/>
                  </a:lnTo>
                  <a:lnTo>
                    <a:pt x="426666" y="1322250"/>
                  </a:lnTo>
                  <a:lnTo>
                    <a:pt x="425397" y="1319393"/>
                  </a:lnTo>
                  <a:lnTo>
                    <a:pt x="424128" y="1317170"/>
                  </a:lnTo>
                  <a:lnTo>
                    <a:pt x="424128" y="1314631"/>
                  </a:lnTo>
                  <a:lnTo>
                    <a:pt x="425714" y="1302568"/>
                  </a:lnTo>
                  <a:lnTo>
                    <a:pt x="427618" y="1289553"/>
                  </a:lnTo>
                  <a:lnTo>
                    <a:pt x="429521" y="1275268"/>
                  </a:lnTo>
                  <a:lnTo>
                    <a:pt x="432059" y="1260983"/>
                  </a:lnTo>
                  <a:lnTo>
                    <a:pt x="438086" y="1229873"/>
                  </a:lnTo>
                  <a:lnTo>
                    <a:pt x="445382" y="1196542"/>
                  </a:lnTo>
                  <a:lnTo>
                    <a:pt x="453313" y="1161623"/>
                  </a:lnTo>
                  <a:lnTo>
                    <a:pt x="462195" y="1125117"/>
                  </a:lnTo>
                  <a:lnTo>
                    <a:pt x="471712" y="1087658"/>
                  </a:lnTo>
                  <a:lnTo>
                    <a:pt x="481229" y="1049883"/>
                  </a:lnTo>
                  <a:lnTo>
                    <a:pt x="501531" y="974014"/>
                  </a:lnTo>
                  <a:lnTo>
                    <a:pt x="521199" y="901001"/>
                  </a:lnTo>
                  <a:lnTo>
                    <a:pt x="538963" y="833386"/>
                  </a:lnTo>
                  <a:lnTo>
                    <a:pt x="546577" y="803228"/>
                  </a:lnTo>
                  <a:lnTo>
                    <a:pt x="553238" y="775293"/>
                  </a:lnTo>
                  <a:lnTo>
                    <a:pt x="622710" y="754659"/>
                  </a:lnTo>
                  <a:lnTo>
                    <a:pt x="591305" y="753072"/>
                  </a:lnTo>
                  <a:lnTo>
                    <a:pt x="520881" y="750215"/>
                  </a:lnTo>
                  <a:lnTo>
                    <a:pt x="482497" y="748628"/>
                  </a:lnTo>
                  <a:lnTo>
                    <a:pt x="448554" y="747358"/>
                  </a:lnTo>
                  <a:lnTo>
                    <a:pt x="423494" y="747041"/>
                  </a:lnTo>
                  <a:lnTo>
                    <a:pt x="415563" y="747358"/>
                  </a:lnTo>
                  <a:lnTo>
                    <a:pt x="411439" y="747993"/>
                  </a:lnTo>
                  <a:lnTo>
                    <a:pt x="409853" y="748628"/>
                  </a:lnTo>
                  <a:lnTo>
                    <a:pt x="406364" y="750850"/>
                  </a:lnTo>
                  <a:lnTo>
                    <a:pt x="396847" y="757516"/>
                  </a:lnTo>
                  <a:lnTo>
                    <a:pt x="382889" y="767992"/>
                  </a:lnTo>
                  <a:lnTo>
                    <a:pt x="366393" y="781007"/>
                  </a:lnTo>
                  <a:lnTo>
                    <a:pt x="325472" y="812752"/>
                  </a:lnTo>
                  <a:lnTo>
                    <a:pt x="279791" y="849258"/>
                  </a:lnTo>
                  <a:lnTo>
                    <a:pt x="195093" y="917826"/>
                  </a:lnTo>
                  <a:lnTo>
                    <a:pt x="154805" y="951158"/>
                  </a:lnTo>
                  <a:lnTo>
                    <a:pt x="154488" y="951475"/>
                  </a:lnTo>
                  <a:lnTo>
                    <a:pt x="150681" y="954332"/>
                  </a:lnTo>
                  <a:lnTo>
                    <a:pt x="146875" y="957506"/>
                  </a:lnTo>
                  <a:lnTo>
                    <a:pt x="143068" y="960046"/>
                  </a:lnTo>
                  <a:lnTo>
                    <a:pt x="139261" y="962586"/>
                  </a:lnTo>
                  <a:lnTo>
                    <a:pt x="135454" y="964808"/>
                  </a:lnTo>
                  <a:lnTo>
                    <a:pt x="131013" y="966712"/>
                  </a:lnTo>
                  <a:lnTo>
                    <a:pt x="126889" y="968617"/>
                  </a:lnTo>
                  <a:lnTo>
                    <a:pt x="122766" y="969887"/>
                  </a:lnTo>
                  <a:lnTo>
                    <a:pt x="113883" y="972426"/>
                  </a:lnTo>
                  <a:lnTo>
                    <a:pt x="105318" y="974014"/>
                  </a:lnTo>
                  <a:lnTo>
                    <a:pt x="96436" y="975283"/>
                  </a:lnTo>
                  <a:lnTo>
                    <a:pt x="87554" y="974966"/>
                  </a:lnTo>
                  <a:lnTo>
                    <a:pt x="78671" y="974014"/>
                  </a:lnTo>
                  <a:lnTo>
                    <a:pt x="70106" y="972109"/>
                  </a:lnTo>
                  <a:lnTo>
                    <a:pt x="61541" y="969569"/>
                  </a:lnTo>
                  <a:lnTo>
                    <a:pt x="52976" y="966395"/>
                  </a:lnTo>
                  <a:lnTo>
                    <a:pt x="48852" y="964490"/>
                  </a:lnTo>
                  <a:lnTo>
                    <a:pt x="45363" y="962268"/>
                  </a:lnTo>
                  <a:lnTo>
                    <a:pt x="41239" y="959729"/>
                  </a:lnTo>
                  <a:lnTo>
                    <a:pt x="37432" y="956872"/>
                  </a:lnTo>
                  <a:lnTo>
                    <a:pt x="33626" y="954015"/>
                  </a:lnTo>
                  <a:lnTo>
                    <a:pt x="30453" y="951158"/>
                  </a:lnTo>
                  <a:lnTo>
                    <a:pt x="26647" y="947666"/>
                  </a:lnTo>
                  <a:lnTo>
                    <a:pt x="23792" y="944491"/>
                  </a:lnTo>
                  <a:lnTo>
                    <a:pt x="20302" y="940682"/>
                  </a:lnTo>
                  <a:lnTo>
                    <a:pt x="17764" y="936873"/>
                  </a:lnTo>
                  <a:lnTo>
                    <a:pt x="14909" y="933063"/>
                  </a:lnTo>
                  <a:lnTo>
                    <a:pt x="12689" y="929254"/>
                  </a:lnTo>
                  <a:lnTo>
                    <a:pt x="10468" y="925127"/>
                  </a:lnTo>
                  <a:lnTo>
                    <a:pt x="8248" y="921000"/>
                  </a:lnTo>
                  <a:lnTo>
                    <a:pt x="6662" y="916874"/>
                  </a:lnTo>
                  <a:lnTo>
                    <a:pt x="4758" y="912429"/>
                  </a:lnTo>
                  <a:lnTo>
                    <a:pt x="2538" y="903858"/>
                  </a:lnTo>
                  <a:lnTo>
                    <a:pt x="634" y="894970"/>
                  </a:lnTo>
                  <a:lnTo>
                    <a:pt x="0" y="886399"/>
                  </a:lnTo>
                  <a:lnTo>
                    <a:pt x="0" y="877511"/>
                  </a:lnTo>
                  <a:lnTo>
                    <a:pt x="952" y="868622"/>
                  </a:lnTo>
                  <a:lnTo>
                    <a:pt x="2538" y="859734"/>
                  </a:lnTo>
                  <a:lnTo>
                    <a:pt x="5075" y="851163"/>
                  </a:lnTo>
                  <a:lnTo>
                    <a:pt x="8882" y="842909"/>
                  </a:lnTo>
                  <a:lnTo>
                    <a:pt x="10785" y="838782"/>
                  </a:lnTo>
                  <a:lnTo>
                    <a:pt x="13006" y="834656"/>
                  </a:lnTo>
                  <a:lnTo>
                    <a:pt x="15544" y="831164"/>
                  </a:lnTo>
                  <a:lnTo>
                    <a:pt x="18082" y="827354"/>
                  </a:lnTo>
                  <a:lnTo>
                    <a:pt x="20937" y="823545"/>
                  </a:lnTo>
                  <a:lnTo>
                    <a:pt x="24109" y="820053"/>
                  </a:lnTo>
                  <a:lnTo>
                    <a:pt x="27281" y="816561"/>
                  </a:lnTo>
                  <a:lnTo>
                    <a:pt x="30771" y="813069"/>
                  </a:lnTo>
                  <a:lnTo>
                    <a:pt x="80575" y="775611"/>
                  </a:lnTo>
                  <a:lnTo>
                    <a:pt x="189700" y="694028"/>
                  </a:lnTo>
                  <a:lnTo>
                    <a:pt x="248386" y="650220"/>
                  </a:lnTo>
                  <a:lnTo>
                    <a:pt x="300094" y="612127"/>
                  </a:lnTo>
                  <a:lnTo>
                    <a:pt x="321348" y="596572"/>
                  </a:lnTo>
                  <a:lnTo>
                    <a:pt x="337843" y="585144"/>
                  </a:lnTo>
                  <a:lnTo>
                    <a:pt x="349263" y="577208"/>
                  </a:lnTo>
                  <a:lnTo>
                    <a:pt x="352436" y="574986"/>
                  </a:lnTo>
                  <a:lnTo>
                    <a:pt x="354022" y="574351"/>
                  </a:lnTo>
                  <a:lnTo>
                    <a:pt x="460926" y="562606"/>
                  </a:lnTo>
                  <a:lnTo>
                    <a:pt x="554190" y="552448"/>
                  </a:lnTo>
                  <a:lnTo>
                    <a:pt x="595112" y="548003"/>
                  </a:lnTo>
                  <a:lnTo>
                    <a:pt x="631275" y="544512"/>
                  </a:lnTo>
                  <a:lnTo>
                    <a:pt x="663315" y="541655"/>
                  </a:lnTo>
                  <a:lnTo>
                    <a:pt x="690596" y="539750"/>
                  </a:lnTo>
                  <a:close/>
                  <a:moveTo>
                    <a:pt x="912333" y="0"/>
                  </a:moveTo>
                  <a:lnTo>
                    <a:pt x="923772" y="0"/>
                  </a:lnTo>
                  <a:lnTo>
                    <a:pt x="935529" y="0"/>
                  </a:lnTo>
                  <a:lnTo>
                    <a:pt x="943791" y="636"/>
                  </a:lnTo>
                  <a:lnTo>
                    <a:pt x="952052" y="1908"/>
                  </a:lnTo>
                  <a:lnTo>
                    <a:pt x="960632" y="3817"/>
                  </a:lnTo>
                  <a:lnTo>
                    <a:pt x="969211" y="5407"/>
                  </a:lnTo>
                  <a:lnTo>
                    <a:pt x="977473" y="8270"/>
                  </a:lnTo>
                  <a:lnTo>
                    <a:pt x="986052" y="11451"/>
                  </a:lnTo>
                  <a:lnTo>
                    <a:pt x="993996" y="14949"/>
                  </a:lnTo>
                  <a:lnTo>
                    <a:pt x="1001940" y="19084"/>
                  </a:lnTo>
                  <a:lnTo>
                    <a:pt x="1010202" y="22901"/>
                  </a:lnTo>
                  <a:lnTo>
                    <a:pt x="1017828" y="27990"/>
                  </a:lnTo>
                  <a:lnTo>
                    <a:pt x="1025454" y="33080"/>
                  </a:lnTo>
                  <a:lnTo>
                    <a:pt x="1032762" y="39123"/>
                  </a:lnTo>
                  <a:lnTo>
                    <a:pt x="1039753" y="44848"/>
                  </a:lnTo>
                  <a:lnTo>
                    <a:pt x="1047061" y="51210"/>
                  </a:lnTo>
                  <a:lnTo>
                    <a:pt x="1053734" y="57889"/>
                  </a:lnTo>
                  <a:lnTo>
                    <a:pt x="1060407" y="65523"/>
                  </a:lnTo>
                  <a:lnTo>
                    <a:pt x="1066127" y="72839"/>
                  </a:lnTo>
                  <a:lnTo>
                    <a:pt x="1072164" y="80791"/>
                  </a:lnTo>
                  <a:lnTo>
                    <a:pt x="1077884" y="89061"/>
                  </a:lnTo>
                  <a:lnTo>
                    <a:pt x="1082968" y="97331"/>
                  </a:lnTo>
                  <a:lnTo>
                    <a:pt x="1087734" y="106555"/>
                  </a:lnTo>
                  <a:lnTo>
                    <a:pt x="1092183" y="115779"/>
                  </a:lnTo>
                  <a:lnTo>
                    <a:pt x="1096313" y="125003"/>
                  </a:lnTo>
                  <a:lnTo>
                    <a:pt x="1100127" y="134546"/>
                  </a:lnTo>
                  <a:lnTo>
                    <a:pt x="1103304" y="145042"/>
                  </a:lnTo>
                  <a:lnTo>
                    <a:pt x="1106164" y="155220"/>
                  </a:lnTo>
                  <a:lnTo>
                    <a:pt x="1108706" y="166035"/>
                  </a:lnTo>
                  <a:lnTo>
                    <a:pt x="1110612" y="176849"/>
                  </a:lnTo>
                  <a:lnTo>
                    <a:pt x="1111566" y="187982"/>
                  </a:lnTo>
                  <a:lnTo>
                    <a:pt x="1112519" y="199433"/>
                  </a:lnTo>
                  <a:lnTo>
                    <a:pt x="1112837" y="210883"/>
                  </a:lnTo>
                  <a:lnTo>
                    <a:pt x="1112519" y="222970"/>
                  </a:lnTo>
                  <a:lnTo>
                    <a:pt x="1110930" y="247144"/>
                  </a:lnTo>
                  <a:lnTo>
                    <a:pt x="1109024" y="271636"/>
                  </a:lnTo>
                  <a:lnTo>
                    <a:pt x="1106164" y="296764"/>
                  </a:lnTo>
                  <a:lnTo>
                    <a:pt x="1104575" y="308851"/>
                  </a:lnTo>
                  <a:lnTo>
                    <a:pt x="1102351" y="321574"/>
                  </a:lnTo>
                  <a:lnTo>
                    <a:pt x="1100444" y="333978"/>
                  </a:lnTo>
                  <a:lnTo>
                    <a:pt x="1097902" y="345747"/>
                  </a:lnTo>
                  <a:lnTo>
                    <a:pt x="1095360" y="358152"/>
                  </a:lnTo>
                  <a:lnTo>
                    <a:pt x="1092183" y="369921"/>
                  </a:lnTo>
                  <a:lnTo>
                    <a:pt x="1089323" y="381372"/>
                  </a:lnTo>
                  <a:lnTo>
                    <a:pt x="1085510" y="393140"/>
                  </a:lnTo>
                  <a:lnTo>
                    <a:pt x="1082014" y="404273"/>
                  </a:lnTo>
                  <a:lnTo>
                    <a:pt x="1077884" y="415406"/>
                  </a:lnTo>
                  <a:lnTo>
                    <a:pt x="1073753" y="425902"/>
                  </a:lnTo>
                  <a:lnTo>
                    <a:pt x="1068986" y="436080"/>
                  </a:lnTo>
                  <a:lnTo>
                    <a:pt x="1063585" y="445941"/>
                  </a:lnTo>
                  <a:lnTo>
                    <a:pt x="1058501" y="455483"/>
                  </a:lnTo>
                  <a:lnTo>
                    <a:pt x="1052463" y="464389"/>
                  </a:lnTo>
                  <a:lnTo>
                    <a:pt x="1046108" y="472977"/>
                  </a:lnTo>
                  <a:lnTo>
                    <a:pt x="1039753" y="481247"/>
                  </a:lnTo>
                  <a:lnTo>
                    <a:pt x="1032762" y="488563"/>
                  </a:lnTo>
                  <a:lnTo>
                    <a:pt x="1025454" y="495242"/>
                  </a:lnTo>
                  <a:lnTo>
                    <a:pt x="1017510" y="501922"/>
                  </a:lnTo>
                  <a:lnTo>
                    <a:pt x="1009248" y="507647"/>
                  </a:lnTo>
                  <a:lnTo>
                    <a:pt x="1000351" y="512736"/>
                  </a:lnTo>
                  <a:lnTo>
                    <a:pt x="991454" y="516871"/>
                  </a:lnTo>
                  <a:lnTo>
                    <a:pt x="981921" y="520688"/>
                  </a:lnTo>
                  <a:lnTo>
                    <a:pt x="971435" y="523551"/>
                  </a:lnTo>
                  <a:lnTo>
                    <a:pt x="960949" y="525778"/>
                  </a:lnTo>
                  <a:lnTo>
                    <a:pt x="953005" y="526732"/>
                  </a:lnTo>
                  <a:lnTo>
                    <a:pt x="944426" y="527050"/>
                  </a:lnTo>
                  <a:lnTo>
                    <a:pt x="935847" y="526414"/>
                  </a:lnTo>
                  <a:lnTo>
                    <a:pt x="926314" y="525141"/>
                  </a:lnTo>
                  <a:lnTo>
                    <a:pt x="917099" y="523233"/>
                  </a:lnTo>
                  <a:lnTo>
                    <a:pt x="907884" y="520688"/>
                  </a:lnTo>
                  <a:lnTo>
                    <a:pt x="898669" y="517190"/>
                  </a:lnTo>
                  <a:lnTo>
                    <a:pt x="888819" y="513373"/>
                  </a:lnTo>
                  <a:lnTo>
                    <a:pt x="879286" y="508283"/>
                  </a:lnTo>
                  <a:lnTo>
                    <a:pt x="869118" y="503194"/>
                  </a:lnTo>
                  <a:lnTo>
                    <a:pt x="859585" y="496833"/>
                  </a:lnTo>
                  <a:lnTo>
                    <a:pt x="849735" y="490153"/>
                  </a:lnTo>
                  <a:lnTo>
                    <a:pt x="840202" y="482837"/>
                  </a:lnTo>
                  <a:lnTo>
                    <a:pt x="830987" y="474886"/>
                  </a:lnTo>
                  <a:lnTo>
                    <a:pt x="821454" y="465979"/>
                  </a:lnTo>
                  <a:lnTo>
                    <a:pt x="812239" y="456755"/>
                  </a:lnTo>
                  <a:lnTo>
                    <a:pt x="803342" y="446577"/>
                  </a:lnTo>
                  <a:lnTo>
                    <a:pt x="794445" y="435762"/>
                  </a:lnTo>
                  <a:lnTo>
                    <a:pt x="786183" y="424630"/>
                  </a:lnTo>
                  <a:lnTo>
                    <a:pt x="778240" y="412225"/>
                  </a:lnTo>
                  <a:lnTo>
                    <a:pt x="770296" y="400138"/>
                  </a:lnTo>
                  <a:lnTo>
                    <a:pt x="762987" y="386779"/>
                  </a:lnTo>
                  <a:lnTo>
                    <a:pt x="756314" y="372784"/>
                  </a:lnTo>
                  <a:lnTo>
                    <a:pt x="749324" y="358470"/>
                  </a:lnTo>
                  <a:lnTo>
                    <a:pt x="743604" y="343203"/>
                  </a:lnTo>
                  <a:lnTo>
                    <a:pt x="738202" y="327617"/>
                  </a:lnTo>
                  <a:lnTo>
                    <a:pt x="733436" y="311077"/>
                  </a:lnTo>
                  <a:lnTo>
                    <a:pt x="728987" y="294219"/>
                  </a:lnTo>
                  <a:lnTo>
                    <a:pt x="725810" y="276725"/>
                  </a:lnTo>
                  <a:lnTo>
                    <a:pt x="722632" y="258595"/>
                  </a:lnTo>
                  <a:lnTo>
                    <a:pt x="720408" y="240146"/>
                  </a:lnTo>
                  <a:lnTo>
                    <a:pt x="719137" y="221062"/>
                  </a:lnTo>
                  <a:lnTo>
                    <a:pt x="719772" y="209293"/>
                  </a:lnTo>
                  <a:lnTo>
                    <a:pt x="721361" y="197206"/>
                  </a:lnTo>
                  <a:lnTo>
                    <a:pt x="722632" y="185756"/>
                  </a:lnTo>
                  <a:lnTo>
                    <a:pt x="724856" y="174623"/>
                  </a:lnTo>
                  <a:lnTo>
                    <a:pt x="727399" y="163490"/>
                  </a:lnTo>
                  <a:lnTo>
                    <a:pt x="730576" y="152676"/>
                  </a:lnTo>
                  <a:lnTo>
                    <a:pt x="734389" y="142179"/>
                  </a:lnTo>
                  <a:lnTo>
                    <a:pt x="737884" y="131683"/>
                  </a:lnTo>
                  <a:lnTo>
                    <a:pt x="742333" y="121823"/>
                  </a:lnTo>
                  <a:lnTo>
                    <a:pt x="746782" y="111962"/>
                  </a:lnTo>
                  <a:lnTo>
                    <a:pt x="752184" y="102420"/>
                  </a:lnTo>
                  <a:lnTo>
                    <a:pt x="757268" y="93514"/>
                  </a:lnTo>
                  <a:lnTo>
                    <a:pt x="763305" y="84290"/>
                  </a:lnTo>
                  <a:lnTo>
                    <a:pt x="769660" y="76338"/>
                  </a:lnTo>
                  <a:lnTo>
                    <a:pt x="776015" y="68068"/>
                  </a:lnTo>
                  <a:lnTo>
                    <a:pt x="783006" y="60116"/>
                  </a:lnTo>
                  <a:lnTo>
                    <a:pt x="790314" y="53118"/>
                  </a:lnTo>
                  <a:lnTo>
                    <a:pt x="797940" y="46121"/>
                  </a:lnTo>
                  <a:lnTo>
                    <a:pt x="805567" y="39759"/>
                  </a:lnTo>
                  <a:lnTo>
                    <a:pt x="813828" y="33398"/>
                  </a:lnTo>
                  <a:lnTo>
                    <a:pt x="822725" y="27990"/>
                  </a:lnTo>
                  <a:lnTo>
                    <a:pt x="831305" y="22901"/>
                  </a:lnTo>
                  <a:lnTo>
                    <a:pt x="840520" y="18130"/>
                  </a:lnTo>
                  <a:lnTo>
                    <a:pt x="849735" y="13995"/>
                  </a:lnTo>
                  <a:lnTo>
                    <a:pt x="859903" y="10496"/>
                  </a:lnTo>
                  <a:lnTo>
                    <a:pt x="870071" y="7316"/>
                  </a:lnTo>
                  <a:lnTo>
                    <a:pt x="879922" y="4771"/>
                  </a:lnTo>
                  <a:lnTo>
                    <a:pt x="890725" y="2544"/>
                  </a:lnTo>
                  <a:lnTo>
                    <a:pt x="901529" y="954"/>
                  </a:lnTo>
                  <a:lnTo>
                    <a:pt x="912333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35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  <p:sp>
          <p:nvSpPr>
            <p:cNvPr id="23" name="圆角矩形 73">
              <a:extLst>
                <a:ext uri="{FF2B5EF4-FFF2-40B4-BE49-F238E27FC236}">
                  <a16:creationId xmlns:a16="http://schemas.microsoft.com/office/drawing/2014/main" id="{4F57957A-4930-4454-8776-8C4861CFDEF7}"/>
                </a:ext>
              </a:extLst>
            </p:cNvPr>
            <p:cNvSpPr/>
            <p:nvPr/>
          </p:nvSpPr>
          <p:spPr>
            <a:xfrm rot="18900000">
              <a:off x="5715058" y="4900439"/>
              <a:ext cx="1909664" cy="631413"/>
            </a:xfrm>
            <a:prstGeom prst="roundRect">
              <a:avLst>
                <a:gd name="adj" fmla="val 50000"/>
              </a:avLst>
            </a:prstGeom>
            <a:solidFill>
              <a:schemeClr val="bg2">
                <a:lumMod val="10000"/>
              </a:schemeClr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0" tIns="27000" rIns="27000" bIns="27000" rtlCol="0" anchor="ctr"/>
            <a:lstStyle/>
            <a:p>
              <a:pPr algn="ctr"/>
              <a:endParaRPr lang="zh-CN" altLang="en-US" sz="1500">
                <a:solidFill>
                  <a:schemeClr val="tx1">
                    <a:lumMod val="95000"/>
                    <a:lumOff val="5000"/>
                  </a:schemeClr>
                </a:solidFill>
                <a:latin typeface="+mj-lt"/>
              </a:endParaRPr>
            </a:p>
          </p:txBody>
        </p:sp>
        <p:sp>
          <p:nvSpPr>
            <p:cNvPr id="24" name="椭圆 23">
              <a:extLst>
                <a:ext uri="{FF2B5EF4-FFF2-40B4-BE49-F238E27FC236}">
                  <a16:creationId xmlns:a16="http://schemas.microsoft.com/office/drawing/2014/main" id="{B4CC356D-2598-426D-A88D-13AB19D6BB22}"/>
                </a:ext>
              </a:extLst>
            </p:cNvPr>
            <p:cNvSpPr/>
            <p:nvPr/>
          </p:nvSpPr>
          <p:spPr>
            <a:xfrm flipH="1">
              <a:off x="6851015" y="4505919"/>
              <a:ext cx="528842" cy="529105"/>
            </a:xfrm>
            <a:prstGeom prst="ellipse">
              <a:avLst/>
            </a:prstGeom>
            <a:solidFill>
              <a:schemeClr val="bg1"/>
            </a:solidFill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0" tIns="27000" rIns="27000" bIns="27000" rtlCol="0" anchor="ctr"/>
            <a:lstStyle/>
            <a:p>
              <a:pPr algn="ctr"/>
              <a:endParaRPr lang="zh-CN" altLang="en-US" sz="150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67C1D8F4-99D9-4CA5-9741-BD3214EA5DE0}"/>
                </a:ext>
              </a:extLst>
            </p:cNvPr>
            <p:cNvSpPr/>
            <p:nvPr/>
          </p:nvSpPr>
          <p:spPr>
            <a:xfrm rot="18900000">
              <a:off x="6957335" y="4575220"/>
              <a:ext cx="316199" cy="390503"/>
            </a:xfrm>
            <a:prstGeom prst="rect">
              <a:avLst/>
            </a:prstGeom>
            <a:noFill/>
            <a:ln w="381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27000" tIns="27000" rIns="27000" bIns="27000" rtlCol="0" anchor="ctr"/>
            <a:lstStyle/>
            <a:p>
              <a:pPr algn="ctr"/>
              <a:r>
                <a:rPr lang="en-US" altLang="zh-CN" sz="15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4</a:t>
              </a:r>
              <a:endParaRPr lang="zh-CN" altLang="en-US" sz="1500" dirty="0">
                <a:solidFill>
                  <a:schemeClr val="tx1">
                    <a:lumMod val="95000"/>
                    <a:lumOff val="5000"/>
                  </a:schemeClr>
                </a:solidFill>
              </a:endParaRPr>
            </a:p>
          </p:txBody>
        </p:sp>
        <p:sp>
          <p:nvSpPr>
            <p:cNvPr id="26" name="KSO_Shape">
              <a:extLst>
                <a:ext uri="{FF2B5EF4-FFF2-40B4-BE49-F238E27FC236}">
                  <a16:creationId xmlns:a16="http://schemas.microsoft.com/office/drawing/2014/main" id="{81EB7BA3-721C-45BC-8E56-5FAE19F62F82}"/>
                </a:ext>
              </a:extLst>
            </p:cNvPr>
            <p:cNvSpPr>
              <a:spLocks/>
            </p:cNvSpPr>
            <p:nvPr/>
          </p:nvSpPr>
          <p:spPr bwMode="auto">
            <a:xfrm>
              <a:off x="6051743" y="5473387"/>
              <a:ext cx="343161" cy="340469"/>
            </a:xfrm>
            <a:custGeom>
              <a:avLst/>
              <a:gdLst>
                <a:gd name="T0" fmla="*/ 435344 w 2268537"/>
                <a:gd name="T1" fmla="*/ 1538932 h 2247901"/>
                <a:gd name="T2" fmla="*/ 495462 w 2268537"/>
                <a:gd name="T3" fmla="*/ 1635063 h 2247901"/>
                <a:gd name="T4" fmla="*/ 599590 w 2268537"/>
                <a:gd name="T5" fmla="*/ 1589945 h 2247901"/>
                <a:gd name="T6" fmla="*/ 569645 w 2268537"/>
                <a:gd name="T7" fmla="*/ 1480210 h 2247901"/>
                <a:gd name="T8" fmla="*/ 1569477 w 2268537"/>
                <a:gd name="T9" fmla="*/ 1473664 h 2247901"/>
                <a:gd name="T10" fmla="*/ 1631626 w 2268537"/>
                <a:gd name="T11" fmla="*/ 1599219 h 2247901"/>
                <a:gd name="T12" fmla="*/ 1169820 w 2268537"/>
                <a:gd name="T13" fmla="*/ 1679820 h 2247901"/>
                <a:gd name="T14" fmla="*/ 2218183 w 2268537"/>
                <a:gd name="T15" fmla="*/ 1620107 h 2247901"/>
                <a:gd name="T16" fmla="*/ 2265361 w 2268537"/>
                <a:gd name="T17" fmla="*/ 1739305 h 2247901"/>
                <a:gd name="T18" fmla="*/ 1398682 w 2268537"/>
                <a:gd name="T19" fmla="*/ 2039003 h 2247901"/>
                <a:gd name="T20" fmla="*/ 0 w 2268537"/>
                <a:gd name="T21" fmla="*/ 1401763 h 2247901"/>
                <a:gd name="T22" fmla="*/ 1802845 w 2268537"/>
                <a:gd name="T23" fmla="*/ 1254543 h 2247901"/>
                <a:gd name="T24" fmla="*/ 1896694 w 2268537"/>
                <a:gd name="T25" fmla="*/ 1346722 h 2247901"/>
                <a:gd name="T26" fmla="*/ 1801262 w 2268537"/>
                <a:gd name="T27" fmla="*/ 1343544 h 2247901"/>
                <a:gd name="T28" fmla="*/ 1952551 w 2268537"/>
                <a:gd name="T29" fmla="*/ 1373286 h 2247901"/>
                <a:gd name="T30" fmla="*/ 1959109 w 2268537"/>
                <a:gd name="T31" fmla="*/ 1284967 h 2247901"/>
                <a:gd name="T32" fmla="*/ 1883577 w 2268537"/>
                <a:gd name="T33" fmla="*/ 1210951 h 2247901"/>
                <a:gd name="T34" fmla="*/ 1924735 w 2268537"/>
                <a:gd name="T35" fmla="*/ 1183705 h 2247901"/>
                <a:gd name="T36" fmla="*/ 2066527 w 2268537"/>
                <a:gd name="T37" fmla="*/ 1199371 h 2247901"/>
                <a:gd name="T38" fmla="*/ 1998232 w 2268537"/>
                <a:gd name="T39" fmla="*/ 1451844 h 2247901"/>
                <a:gd name="T40" fmla="*/ 1739299 w 2268537"/>
                <a:gd name="T41" fmla="*/ 1420285 h 2247901"/>
                <a:gd name="T42" fmla="*/ 1733193 w 2268537"/>
                <a:gd name="T43" fmla="*/ 1158731 h 2247901"/>
                <a:gd name="T44" fmla="*/ 1233862 w 2268537"/>
                <a:gd name="T45" fmla="*/ 780369 h 2247901"/>
                <a:gd name="T46" fmla="*/ 1208472 w 2268537"/>
                <a:gd name="T47" fmla="*/ 887639 h 2247901"/>
                <a:gd name="T48" fmla="*/ 1337010 w 2268537"/>
                <a:gd name="T49" fmla="*/ 1007835 h 2247901"/>
                <a:gd name="T50" fmla="*/ 1297791 w 2268537"/>
                <a:gd name="T51" fmla="*/ 959984 h 2247901"/>
                <a:gd name="T52" fmla="*/ 1297791 w 2268537"/>
                <a:gd name="T53" fmla="*/ 1067934 h 2247901"/>
                <a:gd name="T54" fmla="*/ 1447865 w 2268537"/>
                <a:gd name="T55" fmla="*/ 1005568 h 2247901"/>
                <a:gd name="T56" fmla="*/ 1326808 w 2268537"/>
                <a:gd name="T57" fmla="*/ 866548 h 2247901"/>
                <a:gd name="T58" fmla="*/ 1320234 w 2268537"/>
                <a:gd name="T59" fmla="*/ 810532 h 2247901"/>
                <a:gd name="T60" fmla="*/ 1427235 w 2268537"/>
                <a:gd name="T61" fmla="*/ 798966 h 2247901"/>
                <a:gd name="T62" fmla="*/ 1388017 w 2268537"/>
                <a:gd name="T63" fmla="*/ 636134 h 2247901"/>
                <a:gd name="T64" fmla="*/ 1555092 w 2268537"/>
                <a:gd name="T65" fmla="*/ 745444 h 2247901"/>
                <a:gd name="T66" fmla="*/ 1611993 w 2268537"/>
                <a:gd name="T67" fmla="*/ 941614 h 2247901"/>
                <a:gd name="T68" fmla="*/ 1527662 w 2268537"/>
                <a:gd name="T69" fmla="*/ 1124630 h 2247901"/>
                <a:gd name="T70" fmla="*/ 1344717 w 2268537"/>
                <a:gd name="T71" fmla="*/ 1208994 h 2247901"/>
                <a:gd name="T72" fmla="*/ 1148398 w 2268537"/>
                <a:gd name="T73" fmla="*/ 1151844 h 2247901"/>
                <a:gd name="T74" fmla="*/ 1039356 w 2268537"/>
                <a:gd name="T75" fmla="*/ 984930 h 2247901"/>
                <a:gd name="T76" fmla="*/ 1067013 w 2268537"/>
                <a:gd name="T77" fmla="*/ 780823 h 2247901"/>
                <a:gd name="T78" fmla="*/ 1215727 w 2268537"/>
                <a:gd name="T79" fmla="*/ 648834 h 2247901"/>
                <a:gd name="T80" fmla="*/ 1814840 w 2268537"/>
                <a:gd name="T81" fmla="*/ 491075 h 2247901"/>
                <a:gd name="T82" fmla="*/ 1888564 w 2268537"/>
                <a:gd name="T83" fmla="*/ 577139 h 2247901"/>
                <a:gd name="T84" fmla="*/ 1872408 w 2268537"/>
                <a:gd name="T85" fmla="*/ 577818 h 2247901"/>
                <a:gd name="T86" fmla="*/ 1907905 w 2268537"/>
                <a:gd name="T87" fmla="*/ 640554 h 2247901"/>
                <a:gd name="T88" fmla="*/ 1942719 w 2268537"/>
                <a:gd name="T89" fmla="*/ 548375 h 2247901"/>
                <a:gd name="T90" fmla="*/ 1892432 w 2268537"/>
                <a:gd name="T91" fmla="*/ 493113 h 2247901"/>
                <a:gd name="T92" fmla="*/ 1895390 w 2268537"/>
                <a:gd name="T93" fmla="*/ 384401 h 2247901"/>
                <a:gd name="T94" fmla="*/ 2056717 w 2268537"/>
                <a:gd name="T95" fmla="*/ 536598 h 2247901"/>
                <a:gd name="T96" fmla="*/ 1929294 w 2268537"/>
                <a:gd name="T97" fmla="*/ 718464 h 2247901"/>
                <a:gd name="T98" fmla="*/ 1729512 w 2268537"/>
                <a:gd name="T99" fmla="*/ 619944 h 2247901"/>
                <a:gd name="T100" fmla="*/ 1798230 w 2268537"/>
                <a:gd name="T101" fmla="*/ 408635 h 2247901"/>
                <a:gd name="T102" fmla="*/ 1438439 w 2268537"/>
                <a:gd name="T103" fmla="*/ 111042 h 2247901"/>
                <a:gd name="T104" fmla="*/ 1512769 w 2268537"/>
                <a:gd name="T105" fmla="*/ 199876 h 2247901"/>
                <a:gd name="T106" fmla="*/ 1448183 w 2268537"/>
                <a:gd name="T107" fmla="*/ 210980 h 2247901"/>
                <a:gd name="T108" fmla="*/ 1572596 w 2268537"/>
                <a:gd name="T109" fmla="*/ 192171 h 2247901"/>
                <a:gd name="T110" fmla="*/ 1493506 w 2268537"/>
                <a:gd name="T111" fmla="*/ 107869 h 2247901"/>
                <a:gd name="T112" fmla="*/ 1558092 w 2268537"/>
                <a:gd name="T113" fmla="*/ 86114 h 2247901"/>
                <a:gd name="T114" fmla="*/ 1618146 w 2268537"/>
                <a:gd name="T115" fmla="*/ 49629 h 2247901"/>
                <a:gd name="T116" fmla="*/ 1622905 w 2268537"/>
                <a:gd name="T117" fmla="*/ 248145 h 2247901"/>
                <a:gd name="T118" fmla="*/ 1427334 w 2268537"/>
                <a:gd name="T119" fmla="*/ 281231 h 2247901"/>
                <a:gd name="T120" fmla="*/ 1366148 w 2268537"/>
                <a:gd name="T121" fmla="*/ 92686 h 22479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2268537" h="2247901">
                  <a:moveTo>
                    <a:pt x="516787" y="1465473"/>
                  </a:moveTo>
                  <a:lnTo>
                    <a:pt x="512476" y="1465700"/>
                  </a:lnTo>
                  <a:lnTo>
                    <a:pt x="507939" y="1466607"/>
                  </a:lnTo>
                  <a:lnTo>
                    <a:pt x="503629" y="1467060"/>
                  </a:lnTo>
                  <a:lnTo>
                    <a:pt x="499545" y="1468194"/>
                  </a:lnTo>
                  <a:lnTo>
                    <a:pt x="495462" y="1469327"/>
                  </a:lnTo>
                  <a:lnTo>
                    <a:pt x="491151" y="1470688"/>
                  </a:lnTo>
                  <a:lnTo>
                    <a:pt x="487295" y="1472275"/>
                  </a:lnTo>
                  <a:lnTo>
                    <a:pt x="483438" y="1474089"/>
                  </a:lnTo>
                  <a:lnTo>
                    <a:pt x="479582" y="1475902"/>
                  </a:lnTo>
                  <a:lnTo>
                    <a:pt x="475952" y="1477943"/>
                  </a:lnTo>
                  <a:lnTo>
                    <a:pt x="472776" y="1480210"/>
                  </a:lnTo>
                  <a:lnTo>
                    <a:pt x="469146" y="1482704"/>
                  </a:lnTo>
                  <a:lnTo>
                    <a:pt x="465970" y="1485425"/>
                  </a:lnTo>
                  <a:lnTo>
                    <a:pt x="462794" y="1487919"/>
                  </a:lnTo>
                  <a:lnTo>
                    <a:pt x="459845" y="1490866"/>
                  </a:lnTo>
                  <a:lnTo>
                    <a:pt x="456896" y="1493814"/>
                  </a:lnTo>
                  <a:lnTo>
                    <a:pt x="454173" y="1496988"/>
                  </a:lnTo>
                  <a:lnTo>
                    <a:pt x="451451" y="1500389"/>
                  </a:lnTo>
                  <a:lnTo>
                    <a:pt x="449182" y="1503563"/>
                  </a:lnTo>
                  <a:lnTo>
                    <a:pt x="446914" y="1507190"/>
                  </a:lnTo>
                  <a:lnTo>
                    <a:pt x="444872" y="1510818"/>
                  </a:lnTo>
                  <a:lnTo>
                    <a:pt x="442830" y="1514446"/>
                  </a:lnTo>
                  <a:lnTo>
                    <a:pt x="441242" y="1518300"/>
                  </a:lnTo>
                  <a:lnTo>
                    <a:pt x="439654" y="1522381"/>
                  </a:lnTo>
                  <a:lnTo>
                    <a:pt x="438066" y="1526462"/>
                  </a:lnTo>
                  <a:lnTo>
                    <a:pt x="437159" y="1530543"/>
                  </a:lnTo>
                  <a:lnTo>
                    <a:pt x="436025" y="1534851"/>
                  </a:lnTo>
                  <a:lnTo>
                    <a:pt x="435344" y="1538932"/>
                  </a:lnTo>
                  <a:lnTo>
                    <a:pt x="434663" y="1543466"/>
                  </a:lnTo>
                  <a:lnTo>
                    <a:pt x="434437" y="1547774"/>
                  </a:lnTo>
                  <a:lnTo>
                    <a:pt x="434210" y="1552309"/>
                  </a:lnTo>
                  <a:lnTo>
                    <a:pt x="434437" y="1556843"/>
                  </a:lnTo>
                  <a:lnTo>
                    <a:pt x="434663" y="1561151"/>
                  </a:lnTo>
                  <a:lnTo>
                    <a:pt x="435344" y="1565459"/>
                  </a:lnTo>
                  <a:lnTo>
                    <a:pt x="436025" y="1569767"/>
                  </a:lnTo>
                  <a:lnTo>
                    <a:pt x="437159" y="1574074"/>
                  </a:lnTo>
                  <a:lnTo>
                    <a:pt x="438066" y="1578155"/>
                  </a:lnTo>
                  <a:lnTo>
                    <a:pt x="439654" y="1582010"/>
                  </a:lnTo>
                  <a:lnTo>
                    <a:pt x="441242" y="1586091"/>
                  </a:lnTo>
                  <a:lnTo>
                    <a:pt x="442830" y="1589945"/>
                  </a:lnTo>
                  <a:lnTo>
                    <a:pt x="444872" y="1593573"/>
                  </a:lnTo>
                  <a:lnTo>
                    <a:pt x="446914" y="1597200"/>
                  </a:lnTo>
                  <a:lnTo>
                    <a:pt x="449182" y="1600828"/>
                  </a:lnTo>
                  <a:lnTo>
                    <a:pt x="451451" y="1604229"/>
                  </a:lnTo>
                  <a:lnTo>
                    <a:pt x="454173" y="1607630"/>
                  </a:lnTo>
                  <a:lnTo>
                    <a:pt x="456896" y="1610577"/>
                  </a:lnTo>
                  <a:lnTo>
                    <a:pt x="459845" y="1613751"/>
                  </a:lnTo>
                  <a:lnTo>
                    <a:pt x="462794" y="1616472"/>
                  </a:lnTo>
                  <a:lnTo>
                    <a:pt x="465970" y="1619193"/>
                  </a:lnTo>
                  <a:lnTo>
                    <a:pt x="469146" y="1621687"/>
                  </a:lnTo>
                  <a:lnTo>
                    <a:pt x="472776" y="1624407"/>
                  </a:lnTo>
                  <a:lnTo>
                    <a:pt x="475952" y="1626675"/>
                  </a:lnTo>
                  <a:lnTo>
                    <a:pt x="479582" y="1628715"/>
                  </a:lnTo>
                  <a:lnTo>
                    <a:pt x="483438" y="1630529"/>
                  </a:lnTo>
                  <a:lnTo>
                    <a:pt x="487295" y="1632343"/>
                  </a:lnTo>
                  <a:lnTo>
                    <a:pt x="491151" y="1633930"/>
                  </a:lnTo>
                  <a:lnTo>
                    <a:pt x="495462" y="1635063"/>
                  </a:lnTo>
                  <a:lnTo>
                    <a:pt x="499545" y="1636424"/>
                  </a:lnTo>
                  <a:lnTo>
                    <a:pt x="503629" y="1637557"/>
                  </a:lnTo>
                  <a:lnTo>
                    <a:pt x="507939" y="1638011"/>
                  </a:lnTo>
                  <a:lnTo>
                    <a:pt x="512476" y="1638691"/>
                  </a:lnTo>
                  <a:lnTo>
                    <a:pt x="516787" y="1638918"/>
                  </a:lnTo>
                  <a:lnTo>
                    <a:pt x="521097" y="1638918"/>
                  </a:lnTo>
                  <a:lnTo>
                    <a:pt x="525634" y="1638918"/>
                  </a:lnTo>
                  <a:lnTo>
                    <a:pt x="529944" y="1638691"/>
                  </a:lnTo>
                  <a:lnTo>
                    <a:pt x="534255" y="1638011"/>
                  </a:lnTo>
                  <a:lnTo>
                    <a:pt x="538792" y="1637557"/>
                  </a:lnTo>
                  <a:lnTo>
                    <a:pt x="542875" y="1636424"/>
                  </a:lnTo>
                  <a:lnTo>
                    <a:pt x="546959" y="1635063"/>
                  </a:lnTo>
                  <a:lnTo>
                    <a:pt x="551042" y="1633930"/>
                  </a:lnTo>
                  <a:lnTo>
                    <a:pt x="554899" y="1632343"/>
                  </a:lnTo>
                  <a:lnTo>
                    <a:pt x="558756" y="1630529"/>
                  </a:lnTo>
                  <a:lnTo>
                    <a:pt x="562839" y="1628715"/>
                  </a:lnTo>
                  <a:lnTo>
                    <a:pt x="566242" y="1626675"/>
                  </a:lnTo>
                  <a:lnTo>
                    <a:pt x="569645" y="1624407"/>
                  </a:lnTo>
                  <a:lnTo>
                    <a:pt x="573275" y="1621687"/>
                  </a:lnTo>
                  <a:lnTo>
                    <a:pt x="576451" y="1619193"/>
                  </a:lnTo>
                  <a:lnTo>
                    <a:pt x="579854" y="1616472"/>
                  </a:lnTo>
                  <a:lnTo>
                    <a:pt x="582576" y="1613751"/>
                  </a:lnTo>
                  <a:lnTo>
                    <a:pt x="585525" y="1610577"/>
                  </a:lnTo>
                  <a:lnTo>
                    <a:pt x="588247" y="1607630"/>
                  </a:lnTo>
                  <a:lnTo>
                    <a:pt x="590743" y="1604229"/>
                  </a:lnTo>
                  <a:lnTo>
                    <a:pt x="593238" y="1600828"/>
                  </a:lnTo>
                  <a:lnTo>
                    <a:pt x="595507" y="1597200"/>
                  </a:lnTo>
                  <a:lnTo>
                    <a:pt x="597549" y="1593573"/>
                  </a:lnTo>
                  <a:lnTo>
                    <a:pt x="599590" y="1589945"/>
                  </a:lnTo>
                  <a:lnTo>
                    <a:pt x="601178" y="1586091"/>
                  </a:lnTo>
                  <a:lnTo>
                    <a:pt x="602766" y="1582010"/>
                  </a:lnTo>
                  <a:lnTo>
                    <a:pt x="604354" y="1578155"/>
                  </a:lnTo>
                  <a:lnTo>
                    <a:pt x="605262" y="1574074"/>
                  </a:lnTo>
                  <a:lnTo>
                    <a:pt x="606396" y="1569767"/>
                  </a:lnTo>
                  <a:lnTo>
                    <a:pt x="607077" y="1565459"/>
                  </a:lnTo>
                  <a:lnTo>
                    <a:pt x="607531" y="1561151"/>
                  </a:lnTo>
                  <a:lnTo>
                    <a:pt x="607984" y="1556843"/>
                  </a:lnTo>
                  <a:lnTo>
                    <a:pt x="608211" y="1552309"/>
                  </a:lnTo>
                  <a:lnTo>
                    <a:pt x="607984" y="1547774"/>
                  </a:lnTo>
                  <a:lnTo>
                    <a:pt x="607531" y="1543466"/>
                  </a:lnTo>
                  <a:lnTo>
                    <a:pt x="607077" y="1538932"/>
                  </a:lnTo>
                  <a:lnTo>
                    <a:pt x="606396" y="1534851"/>
                  </a:lnTo>
                  <a:lnTo>
                    <a:pt x="605262" y="1530543"/>
                  </a:lnTo>
                  <a:lnTo>
                    <a:pt x="604354" y="1526462"/>
                  </a:lnTo>
                  <a:lnTo>
                    <a:pt x="602766" y="1522381"/>
                  </a:lnTo>
                  <a:lnTo>
                    <a:pt x="601178" y="1518300"/>
                  </a:lnTo>
                  <a:lnTo>
                    <a:pt x="599590" y="1514446"/>
                  </a:lnTo>
                  <a:lnTo>
                    <a:pt x="597549" y="1510818"/>
                  </a:lnTo>
                  <a:lnTo>
                    <a:pt x="595507" y="1507190"/>
                  </a:lnTo>
                  <a:lnTo>
                    <a:pt x="593238" y="1503563"/>
                  </a:lnTo>
                  <a:lnTo>
                    <a:pt x="590743" y="1500389"/>
                  </a:lnTo>
                  <a:lnTo>
                    <a:pt x="588247" y="1496988"/>
                  </a:lnTo>
                  <a:lnTo>
                    <a:pt x="585525" y="1493814"/>
                  </a:lnTo>
                  <a:lnTo>
                    <a:pt x="582576" y="1490866"/>
                  </a:lnTo>
                  <a:lnTo>
                    <a:pt x="579854" y="1487919"/>
                  </a:lnTo>
                  <a:lnTo>
                    <a:pt x="576451" y="1485425"/>
                  </a:lnTo>
                  <a:lnTo>
                    <a:pt x="573275" y="1482704"/>
                  </a:lnTo>
                  <a:lnTo>
                    <a:pt x="569645" y="1480210"/>
                  </a:lnTo>
                  <a:lnTo>
                    <a:pt x="566242" y="1477943"/>
                  </a:lnTo>
                  <a:lnTo>
                    <a:pt x="562839" y="1475902"/>
                  </a:lnTo>
                  <a:lnTo>
                    <a:pt x="558756" y="1474089"/>
                  </a:lnTo>
                  <a:lnTo>
                    <a:pt x="554899" y="1472275"/>
                  </a:lnTo>
                  <a:lnTo>
                    <a:pt x="551042" y="1470688"/>
                  </a:lnTo>
                  <a:lnTo>
                    <a:pt x="546959" y="1469327"/>
                  </a:lnTo>
                  <a:lnTo>
                    <a:pt x="542875" y="1468194"/>
                  </a:lnTo>
                  <a:lnTo>
                    <a:pt x="538792" y="1467060"/>
                  </a:lnTo>
                  <a:lnTo>
                    <a:pt x="534255" y="1466607"/>
                  </a:lnTo>
                  <a:lnTo>
                    <a:pt x="529944" y="1465700"/>
                  </a:lnTo>
                  <a:lnTo>
                    <a:pt x="525634" y="1465473"/>
                  </a:lnTo>
                  <a:lnTo>
                    <a:pt x="521097" y="1465473"/>
                  </a:lnTo>
                  <a:lnTo>
                    <a:pt x="516787" y="1465473"/>
                  </a:lnTo>
                  <a:close/>
                  <a:moveTo>
                    <a:pt x="779462" y="1465263"/>
                  </a:moveTo>
                  <a:lnTo>
                    <a:pt x="795909" y="1465263"/>
                  </a:lnTo>
                  <a:lnTo>
                    <a:pt x="795118" y="1465354"/>
                  </a:lnTo>
                  <a:lnTo>
                    <a:pt x="796247" y="1465263"/>
                  </a:lnTo>
                  <a:lnTo>
                    <a:pt x="802144" y="1465263"/>
                  </a:lnTo>
                  <a:lnTo>
                    <a:pt x="997663" y="1465263"/>
                  </a:lnTo>
                  <a:lnTo>
                    <a:pt x="1331996" y="1465263"/>
                  </a:lnTo>
                  <a:lnTo>
                    <a:pt x="1527515" y="1465263"/>
                  </a:lnTo>
                  <a:lnTo>
                    <a:pt x="1532959" y="1465263"/>
                  </a:lnTo>
                  <a:lnTo>
                    <a:pt x="1538630" y="1465717"/>
                  </a:lnTo>
                  <a:lnTo>
                    <a:pt x="1543846" y="1466398"/>
                  </a:lnTo>
                  <a:lnTo>
                    <a:pt x="1549290" y="1467307"/>
                  </a:lnTo>
                  <a:lnTo>
                    <a:pt x="1554507" y="1468669"/>
                  </a:lnTo>
                  <a:lnTo>
                    <a:pt x="1559497" y="1470031"/>
                  </a:lnTo>
                  <a:lnTo>
                    <a:pt x="1564487" y="1471848"/>
                  </a:lnTo>
                  <a:lnTo>
                    <a:pt x="1569477" y="1473664"/>
                  </a:lnTo>
                  <a:lnTo>
                    <a:pt x="1574014" y="1475934"/>
                  </a:lnTo>
                  <a:lnTo>
                    <a:pt x="1578550" y="1478205"/>
                  </a:lnTo>
                  <a:lnTo>
                    <a:pt x="1583313" y="1480702"/>
                  </a:lnTo>
                  <a:lnTo>
                    <a:pt x="1587396" y="1483654"/>
                  </a:lnTo>
                  <a:lnTo>
                    <a:pt x="1591706" y="1486378"/>
                  </a:lnTo>
                  <a:lnTo>
                    <a:pt x="1595788" y="1489784"/>
                  </a:lnTo>
                  <a:lnTo>
                    <a:pt x="1599644" y="1493190"/>
                  </a:lnTo>
                  <a:lnTo>
                    <a:pt x="1603500" y="1496595"/>
                  </a:lnTo>
                  <a:lnTo>
                    <a:pt x="1607129" y="1500455"/>
                  </a:lnTo>
                  <a:lnTo>
                    <a:pt x="1610305" y="1504315"/>
                  </a:lnTo>
                  <a:lnTo>
                    <a:pt x="1613480" y="1508402"/>
                  </a:lnTo>
                  <a:lnTo>
                    <a:pt x="1616656" y="1512488"/>
                  </a:lnTo>
                  <a:lnTo>
                    <a:pt x="1619151" y="1517029"/>
                  </a:lnTo>
                  <a:lnTo>
                    <a:pt x="1621646" y="1521343"/>
                  </a:lnTo>
                  <a:lnTo>
                    <a:pt x="1624368" y="1525884"/>
                  </a:lnTo>
                  <a:lnTo>
                    <a:pt x="1626409" y="1530652"/>
                  </a:lnTo>
                  <a:lnTo>
                    <a:pt x="1628224" y="1535420"/>
                  </a:lnTo>
                  <a:lnTo>
                    <a:pt x="1630038" y="1540642"/>
                  </a:lnTo>
                  <a:lnTo>
                    <a:pt x="1631626" y="1545637"/>
                  </a:lnTo>
                  <a:lnTo>
                    <a:pt x="1632533" y="1550859"/>
                  </a:lnTo>
                  <a:lnTo>
                    <a:pt x="1633667" y="1556081"/>
                  </a:lnTo>
                  <a:lnTo>
                    <a:pt x="1634121" y="1561530"/>
                  </a:lnTo>
                  <a:lnTo>
                    <a:pt x="1634575" y="1566979"/>
                  </a:lnTo>
                  <a:lnTo>
                    <a:pt x="1634801" y="1572428"/>
                  </a:lnTo>
                  <a:lnTo>
                    <a:pt x="1634575" y="1578104"/>
                  </a:lnTo>
                  <a:lnTo>
                    <a:pt x="1634121" y="1583553"/>
                  </a:lnTo>
                  <a:lnTo>
                    <a:pt x="1633667" y="1588775"/>
                  </a:lnTo>
                  <a:lnTo>
                    <a:pt x="1632533" y="1594224"/>
                  </a:lnTo>
                  <a:lnTo>
                    <a:pt x="1631626" y="1599219"/>
                  </a:lnTo>
                  <a:lnTo>
                    <a:pt x="1630038" y="1604441"/>
                  </a:lnTo>
                  <a:lnTo>
                    <a:pt x="1628224" y="1609436"/>
                  </a:lnTo>
                  <a:lnTo>
                    <a:pt x="1626409" y="1614204"/>
                  </a:lnTo>
                  <a:lnTo>
                    <a:pt x="1624368" y="1618972"/>
                  </a:lnTo>
                  <a:lnTo>
                    <a:pt x="1621646" y="1623513"/>
                  </a:lnTo>
                  <a:lnTo>
                    <a:pt x="1619151" y="1628054"/>
                  </a:lnTo>
                  <a:lnTo>
                    <a:pt x="1616656" y="1632368"/>
                  </a:lnTo>
                  <a:lnTo>
                    <a:pt x="1613480" y="1636681"/>
                  </a:lnTo>
                  <a:lnTo>
                    <a:pt x="1610305" y="1640541"/>
                  </a:lnTo>
                  <a:lnTo>
                    <a:pt x="1607129" y="1644401"/>
                  </a:lnTo>
                  <a:lnTo>
                    <a:pt x="1603500" y="1648261"/>
                  </a:lnTo>
                  <a:lnTo>
                    <a:pt x="1599644" y="1651893"/>
                  </a:lnTo>
                  <a:lnTo>
                    <a:pt x="1595788" y="1655299"/>
                  </a:lnTo>
                  <a:lnTo>
                    <a:pt x="1591706" y="1658478"/>
                  </a:lnTo>
                  <a:lnTo>
                    <a:pt x="1587396" y="1661429"/>
                  </a:lnTo>
                  <a:lnTo>
                    <a:pt x="1583313" y="1664154"/>
                  </a:lnTo>
                  <a:lnTo>
                    <a:pt x="1578550" y="1666651"/>
                  </a:lnTo>
                  <a:lnTo>
                    <a:pt x="1574014" y="1669149"/>
                  </a:lnTo>
                  <a:lnTo>
                    <a:pt x="1569477" y="1671419"/>
                  </a:lnTo>
                  <a:lnTo>
                    <a:pt x="1564487" y="1673236"/>
                  </a:lnTo>
                  <a:lnTo>
                    <a:pt x="1559497" y="1674825"/>
                  </a:lnTo>
                  <a:lnTo>
                    <a:pt x="1554507" y="1676187"/>
                  </a:lnTo>
                  <a:lnTo>
                    <a:pt x="1549290" y="1677549"/>
                  </a:lnTo>
                  <a:lnTo>
                    <a:pt x="1543846" y="1678458"/>
                  </a:lnTo>
                  <a:lnTo>
                    <a:pt x="1538630" y="1679139"/>
                  </a:lnTo>
                  <a:lnTo>
                    <a:pt x="1532959" y="1679593"/>
                  </a:lnTo>
                  <a:lnTo>
                    <a:pt x="1527515" y="1679820"/>
                  </a:lnTo>
                  <a:lnTo>
                    <a:pt x="1331996" y="1679820"/>
                  </a:lnTo>
                  <a:lnTo>
                    <a:pt x="1169820" y="1679820"/>
                  </a:lnTo>
                  <a:lnTo>
                    <a:pt x="1169820" y="1730451"/>
                  </a:lnTo>
                  <a:lnTo>
                    <a:pt x="1527515" y="1730451"/>
                  </a:lnTo>
                  <a:lnTo>
                    <a:pt x="1537496" y="1730224"/>
                  </a:lnTo>
                  <a:lnTo>
                    <a:pt x="1547022" y="1729088"/>
                  </a:lnTo>
                  <a:lnTo>
                    <a:pt x="1556322" y="1727953"/>
                  </a:lnTo>
                  <a:lnTo>
                    <a:pt x="1565394" y="1725683"/>
                  </a:lnTo>
                  <a:lnTo>
                    <a:pt x="1574467" y="1723185"/>
                  </a:lnTo>
                  <a:lnTo>
                    <a:pt x="1583313" y="1720461"/>
                  </a:lnTo>
                  <a:lnTo>
                    <a:pt x="1591706" y="1716828"/>
                  </a:lnTo>
                  <a:lnTo>
                    <a:pt x="1600098" y="1712514"/>
                  </a:lnTo>
                  <a:lnTo>
                    <a:pt x="1608037" y="1708200"/>
                  </a:lnTo>
                  <a:lnTo>
                    <a:pt x="1615749" y="1703432"/>
                  </a:lnTo>
                  <a:lnTo>
                    <a:pt x="1623007" y="1697983"/>
                  </a:lnTo>
                  <a:lnTo>
                    <a:pt x="1630265" y="1692307"/>
                  </a:lnTo>
                  <a:lnTo>
                    <a:pt x="1637070" y="1685950"/>
                  </a:lnTo>
                  <a:lnTo>
                    <a:pt x="1643194" y="1679593"/>
                  </a:lnTo>
                  <a:lnTo>
                    <a:pt x="1649318" y="1672781"/>
                  </a:lnTo>
                  <a:lnTo>
                    <a:pt x="1654762" y="1665743"/>
                  </a:lnTo>
                  <a:lnTo>
                    <a:pt x="2174633" y="1612615"/>
                  </a:lnTo>
                  <a:lnTo>
                    <a:pt x="2179170" y="1612388"/>
                  </a:lnTo>
                  <a:lnTo>
                    <a:pt x="2183479" y="1612388"/>
                  </a:lnTo>
                  <a:lnTo>
                    <a:pt x="2188243" y="1612388"/>
                  </a:lnTo>
                  <a:lnTo>
                    <a:pt x="2192552" y="1613069"/>
                  </a:lnTo>
                  <a:lnTo>
                    <a:pt x="2197089" y="1613523"/>
                  </a:lnTo>
                  <a:lnTo>
                    <a:pt x="2201398" y="1614431"/>
                  </a:lnTo>
                  <a:lnTo>
                    <a:pt x="2205481" y="1615566"/>
                  </a:lnTo>
                  <a:lnTo>
                    <a:pt x="2209791" y="1616929"/>
                  </a:lnTo>
                  <a:lnTo>
                    <a:pt x="2214100" y="1618291"/>
                  </a:lnTo>
                  <a:lnTo>
                    <a:pt x="2218183" y="1620107"/>
                  </a:lnTo>
                  <a:lnTo>
                    <a:pt x="2222039" y="1622378"/>
                  </a:lnTo>
                  <a:lnTo>
                    <a:pt x="2225895" y="1624648"/>
                  </a:lnTo>
                  <a:lnTo>
                    <a:pt x="2229751" y="1626919"/>
                  </a:lnTo>
                  <a:lnTo>
                    <a:pt x="2233380" y="1629643"/>
                  </a:lnTo>
                  <a:lnTo>
                    <a:pt x="2237009" y="1632595"/>
                  </a:lnTo>
                  <a:lnTo>
                    <a:pt x="2240411" y="1635773"/>
                  </a:lnTo>
                  <a:lnTo>
                    <a:pt x="2243587" y="1638725"/>
                  </a:lnTo>
                  <a:lnTo>
                    <a:pt x="2246762" y="1642358"/>
                  </a:lnTo>
                  <a:lnTo>
                    <a:pt x="2249711" y="1645990"/>
                  </a:lnTo>
                  <a:lnTo>
                    <a:pt x="2252206" y="1649623"/>
                  </a:lnTo>
                  <a:lnTo>
                    <a:pt x="2254701" y="1653483"/>
                  </a:lnTo>
                  <a:lnTo>
                    <a:pt x="2257196" y="1657342"/>
                  </a:lnTo>
                  <a:lnTo>
                    <a:pt x="2259237" y="1661429"/>
                  </a:lnTo>
                  <a:lnTo>
                    <a:pt x="2261052" y="1665970"/>
                  </a:lnTo>
                  <a:lnTo>
                    <a:pt x="2262867" y="1670057"/>
                  </a:lnTo>
                  <a:lnTo>
                    <a:pt x="2264227" y="1674371"/>
                  </a:lnTo>
                  <a:lnTo>
                    <a:pt x="2265588" y="1679139"/>
                  </a:lnTo>
                  <a:lnTo>
                    <a:pt x="2266723" y="1683453"/>
                  </a:lnTo>
                  <a:lnTo>
                    <a:pt x="2267403" y="1687993"/>
                  </a:lnTo>
                  <a:lnTo>
                    <a:pt x="2267857" y="1692761"/>
                  </a:lnTo>
                  <a:lnTo>
                    <a:pt x="2268083" y="1697302"/>
                  </a:lnTo>
                  <a:lnTo>
                    <a:pt x="2268537" y="1702297"/>
                  </a:lnTo>
                  <a:lnTo>
                    <a:pt x="2268537" y="1712287"/>
                  </a:lnTo>
                  <a:lnTo>
                    <a:pt x="2268083" y="1717055"/>
                  </a:lnTo>
                  <a:lnTo>
                    <a:pt x="2267857" y="1721369"/>
                  </a:lnTo>
                  <a:lnTo>
                    <a:pt x="2267630" y="1726137"/>
                  </a:lnTo>
                  <a:lnTo>
                    <a:pt x="2266949" y="1730451"/>
                  </a:lnTo>
                  <a:lnTo>
                    <a:pt x="2266042" y="1734764"/>
                  </a:lnTo>
                  <a:lnTo>
                    <a:pt x="2265361" y="1739305"/>
                  </a:lnTo>
                  <a:lnTo>
                    <a:pt x="2264001" y="1743392"/>
                  </a:lnTo>
                  <a:lnTo>
                    <a:pt x="2262867" y="1747479"/>
                  </a:lnTo>
                  <a:lnTo>
                    <a:pt x="2261506" y="1751566"/>
                  </a:lnTo>
                  <a:lnTo>
                    <a:pt x="2259918" y="1755653"/>
                  </a:lnTo>
                  <a:lnTo>
                    <a:pt x="2258103" y="1759512"/>
                  </a:lnTo>
                  <a:lnTo>
                    <a:pt x="2256062" y="1763599"/>
                  </a:lnTo>
                  <a:lnTo>
                    <a:pt x="2254247" y="1767459"/>
                  </a:lnTo>
                  <a:lnTo>
                    <a:pt x="2251979" y="1770864"/>
                  </a:lnTo>
                  <a:lnTo>
                    <a:pt x="2249711" y="1774497"/>
                  </a:lnTo>
                  <a:lnTo>
                    <a:pt x="2247216" y="1778130"/>
                  </a:lnTo>
                  <a:lnTo>
                    <a:pt x="2244721" y="1781536"/>
                  </a:lnTo>
                  <a:lnTo>
                    <a:pt x="2241772" y="1784714"/>
                  </a:lnTo>
                  <a:lnTo>
                    <a:pt x="2239050" y="1788120"/>
                  </a:lnTo>
                  <a:lnTo>
                    <a:pt x="2236102" y="1791071"/>
                  </a:lnTo>
                  <a:lnTo>
                    <a:pt x="2233153" y="1794023"/>
                  </a:lnTo>
                  <a:lnTo>
                    <a:pt x="2229977" y="1796747"/>
                  </a:lnTo>
                  <a:lnTo>
                    <a:pt x="2226575" y="1799472"/>
                  </a:lnTo>
                  <a:lnTo>
                    <a:pt x="2223400" y="1801969"/>
                  </a:lnTo>
                  <a:lnTo>
                    <a:pt x="2219771" y="1804240"/>
                  </a:lnTo>
                  <a:lnTo>
                    <a:pt x="2216141" y="1806510"/>
                  </a:lnTo>
                  <a:lnTo>
                    <a:pt x="2212512" y="1808554"/>
                  </a:lnTo>
                  <a:lnTo>
                    <a:pt x="2208657" y="1810370"/>
                  </a:lnTo>
                  <a:lnTo>
                    <a:pt x="2204801" y="1812186"/>
                  </a:lnTo>
                  <a:lnTo>
                    <a:pt x="2200718" y="1813776"/>
                  </a:lnTo>
                  <a:lnTo>
                    <a:pt x="2196635" y="1815365"/>
                  </a:lnTo>
                  <a:lnTo>
                    <a:pt x="2192325" y="1816727"/>
                  </a:lnTo>
                  <a:lnTo>
                    <a:pt x="1439282" y="2028332"/>
                  </a:lnTo>
                  <a:lnTo>
                    <a:pt x="1418869" y="2033781"/>
                  </a:lnTo>
                  <a:lnTo>
                    <a:pt x="1398682" y="2039003"/>
                  </a:lnTo>
                  <a:lnTo>
                    <a:pt x="1378268" y="2043317"/>
                  </a:lnTo>
                  <a:lnTo>
                    <a:pt x="1357854" y="2047404"/>
                  </a:lnTo>
                  <a:lnTo>
                    <a:pt x="1337213" y="2051037"/>
                  </a:lnTo>
                  <a:lnTo>
                    <a:pt x="1316573" y="2054442"/>
                  </a:lnTo>
                  <a:lnTo>
                    <a:pt x="1295932" y="2056940"/>
                  </a:lnTo>
                  <a:lnTo>
                    <a:pt x="1275291" y="2059437"/>
                  </a:lnTo>
                  <a:lnTo>
                    <a:pt x="1254424" y="2061254"/>
                  </a:lnTo>
                  <a:lnTo>
                    <a:pt x="1233556" y="2062389"/>
                  </a:lnTo>
                  <a:lnTo>
                    <a:pt x="1212916" y="2063297"/>
                  </a:lnTo>
                  <a:lnTo>
                    <a:pt x="1192048" y="2063751"/>
                  </a:lnTo>
                  <a:lnTo>
                    <a:pt x="1171181" y="2063751"/>
                  </a:lnTo>
                  <a:lnTo>
                    <a:pt x="1150087" y="2063297"/>
                  </a:lnTo>
                  <a:lnTo>
                    <a:pt x="1129219" y="2062162"/>
                  </a:lnTo>
                  <a:lnTo>
                    <a:pt x="1108352" y="2060573"/>
                  </a:lnTo>
                  <a:lnTo>
                    <a:pt x="796701" y="2035598"/>
                  </a:lnTo>
                  <a:lnTo>
                    <a:pt x="792391" y="2035144"/>
                  </a:lnTo>
                  <a:lnTo>
                    <a:pt x="788081" y="2034463"/>
                  </a:lnTo>
                  <a:lnTo>
                    <a:pt x="783545" y="2033554"/>
                  </a:lnTo>
                  <a:lnTo>
                    <a:pt x="779462" y="2032419"/>
                  </a:lnTo>
                  <a:lnTo>
                    <a:pt x="779462" y="1468438"/>
                  </a:lnTo>
                  <a:lnTo>
                    <a:pt x="779462" y="1467534"/>
                  </a:lnTo>
                  <a:lnTo>
                    <a:pt x="779462" y="1465263"/>
                  </a:lnTo>
                  <a:close/>
                  <a:moveTo>
                    <a:pt x="0" y="1401763"/>
                  </a:moveTo>
                  <a:lnTo>
                    <a:pt x="695325" y="1401763"/>
                  </a:lnTo>
                  <a:lnTo>
                    <a:pt x="695325" y="1572487"/>
                  </a:lnTo>
                  <a:lnTo>
                    <a:pt x="695325" y="1927085"/>
                  </a:lnTo>
                  <a:lnTo>
                    <a:pt x="695325" y="2247901"/>
                  </a:lnTo>
                  <a:lnTo>
                    <a:pt x="0" y="2247901"/>
                  </a:lnTo>
                  <a:lnTo>
                    <a:pt x="0" y="1401763"/>
                  </a:lnTo>
                  <a:close/>
                  <a:moveTo>
                    <a:pt x="1870009" y="1163726"/>
                  </a:moveTo>
                  <a:lnTo>
                    <a:pt x="1870009" y="1180300"/>
                  </a:lnTo>
                  <a:lnTo>
                    <a:pt x="1861189" y="1180981"/>
                  </a:lnTo>
                  <a:lnTo>
                    <a:pt x="1853274" y="1182343"/>
                  </a:lnTo>
                  <a:lnTo>
                    <a:pt x="1845586" y="1183705"/>
                  </a:lnTo>
                  <a:lnTo>
                    <a:pt x="1838575" y="1185522"/>
                  </a:lnTo>
                  <a:lnTo>
                    <a:pt x="1832243" y="1188019"/>
                  </a:lnTo>
                  <a:lnTo>
                    <a:pt x="1826138" y="1190290"/>
                  </a:lnTo>
                  <a:lnTo>
                    <a:pt x="1820936" y="1193014"/>
                  </a:lnTo>
                  <a:lnTo>
                    <a:pt x="1816187" y="1196193"/>
                  </a:lnTo>
                  <a:lnTo>
                    <a:pt x="1811891" y="1199825"/>
                  </a:lnTo>
                  <a:lnTo>
                    <a:pt x="1810081" y="1201642"/>
                  </a:lnTo>
                  <a:lnTo>
                    <a:pt x="1808272" y="1203458"/>
                  </a:lnTo>
                  <a:lnTo>
                    <a:pt x="1806689" y="1205501"/>
                  </a:lnTo>
                  <a:lnTo>
                    <a:pt x="1805106" y="1207545"/>
                  </a:lnTo>
                  <a:lnTo>
                    <a:pt x="1803749" y="1209588"/>
                  </a:lnTo>
                  <a:lnTo>
                    <a:pt x="1802619" y="1211859"/>
                  </a:lnTo>
                  <a:lnTo>
                    <a:pt x="1801488" y="1214356"/>
                  </a:lnTo>
                  <a:lnTo>
                    <a:pt x="1800583" y="1216627"/>
                  </a:lnTo>
                  <a:lnTo>
                    <a:pt x="1799679" y="1219124"/>
                  </a:lnTo>
                  <a:lnTo>
                    <a:pt x="1799227" y="1221395"/>
                  </a:lnTo>
                  <a:lnTo>
                    <a:pt x="1798548" y="1226844"/>
                  </a:lnTo>
                  <a:lnTo>
                    <a:pt x="1798096" y="1232520"/>
                  </a:lnTo>
                  <a:lnTo>
                    <a:pt x="1798096" y="1236379"/>
                  </a:lnTo>
                  <a:lnTo>
                    <a:pt x="1798774" y="1240239"/>
                  </a:lnTo>
                  <a:lnTo>
                    <a:pt x="1799227" y="1243872"/>
                  </a:lnTo>
                  <a:lnTo>
                    <a:pt x="1800357" y="1247504"/>
                  </a:lnTo>
                  <a:lnTo>
                    <a:pt x="1801488" y="1251137"/>
                  </a:lnTo>
                  <a:lnTo>
                    <a:pt x="1802845" y="1254543"/>
                  </a:lnTo>
                  <a:lnTo>
                    <a:pt x="1804654" y="1257948"/>
                  </a:lnTo>
                  <a:lnTo>
                    <a:pt x="1806689" y="1261354"/>
                  </a:lnTo>
                  <a:lnTo>
                    <a:pt x="1808725" y="1264079"/>
                  </a:lnTo>
                  <a:lnTo>
                    <a:pt x="1810986" y="1267257"/>
                  </a:lnTo>
                  <a:lnTo>
                    <a:pt x="1813474" y="1269755"/>
                  </a:lnTo>
                  <a:lnTo>
                    <a:pt x="1815961" y="1272252"/>
                  </a:lnTo>
                  <a:lnTo>
                    <a:pt x="1818449" y="1274750"/>
                  </a:lnTo>
                  <a:lnTo>
                    <a:pt x="1821162" y="1277020"/>
                  </a:lnTo>
                  <a:lnTo>
                    <a:pt x="1823876" y="1278836"/>
                  </a:lnTo>
                  <a:lnTo>
                    <a:pt x="1826816" y="1280653"/>
                  </a:lnTo>
                  <a:lnTo>
                    <a:pt x="1834053" y="1284740"/>
                  </a:lnTo>
                  <a:lnTo>
                    <a:pt x="1843777" y="1289734"/>
                  </a:lnTo>
                  <a:lnTo>
                    <a:pt x="1855988" y="1295638"/>
                  </a:lnTo>
                  <a:lnTo>
                    <a:pt x="1870914" y="1302676"/>
                  </a:lnTo>
                  <a:lnTo>
                    <a:pt x="1875436" y="1304719"/>
                  </a:lnTo>
                  <a:lnTo>
                    <a:pt x="1879507" y="1306763"/>
                  </a:lnTo>
                  <a:lnTo>
                    <a:pt x="1883125" y="1309033"/>
                  </a:lnTo>
                  <a:lnTo>
                    <a:pt x="1886065" y="1311077"/>
                  </a:lnTo>
                  <a:lnTo>
                    <a:pt x="1889005" y="1312893"/>
                  </a:lnTo>
                  <a:lnTo>
                    <a:pt x="1891040" y="1314936"/>
                  </a:lnTo>
                  <a:lnTo>
                    <a:pt x="1892623" y="1316980"/>
                  </a:lnTo>
                  <a:lnTo>
                    <a:pt x="1893528" y="1318796"/>
                  </a:lnTo>
                  <a:lnTo>
                    <a:pt x="1894432" y="1320839"/>
                  </a:lnTo>
                  <a:lnTo>
                    <a:pt x="1895111" y="1323110"/>
                  </a:lnTo>
                  <a:lnTo>
                    <a:pt x="1895563" y="1325834"/>
                  </a:lnTo>
                  <a:lnTo>
                    <a:pt x="1896241" y="1328559"/>
                  </a:lnTo>
                  <a:lnTo>
                    <a:pt x="1896694" y="1335597"/>
                  </a:lnTo>
                  <a:lnTo>
                    <a:pt x="1896920" y="1343544"/>
                  </a:lnTo>
                  <a:lnTo>
                    <a:pt x="1896694" y="1346722"/>
                  </a:lnTo>
                  <a:lnTo>
                    <a:pt x="1896241" y="1349447"/>
                  </a:lnTo>
                  <a:lnTo>
                    <a:pt x="1894885" y="1352171"/>
                  </a:lnTo>
                  <a:lnTo>
                    <a:pt x="1893302" y="1353988"/>
                  </a:lnTo>
                  <a:lnTo>
                    <a:pt x="1892623" y="1354669"/>
                  </a:lnTo>
                  <a:lnTo>
                    <a:pt x="1891492" y="1355577"/>
                  </a:lnTo>
                  <a:lnTo>
                    <a:pt x="1889005" y="1356485"/>
                  </a:lnTo>
                  <a:lnTo>
                    <a:pt x="1886065" y="1357393"/>
                  </a:lnTo>
                  <a:lnTo>
                    <a:pt x="1882899" y="1357620"/>
                  </a:lnTo>
                  <a:lnTo>
                    <a:pt x="1880864" y="1357620"/>
                  </a:lnTo>
                  <a:lnTo>
                    <a:pt x="1879055" y="1357393"/>
                  </a:lnTo>
                  <a:lnTo>
                    <a:pt x="1877472" y="1356712"/>
                  </a:lnTo>
                  <a:lnTo>
                    <a:pt x="1875889" y="1356258"/>
                  </a:lnTo>
                  <a:lnTo>
                    <a:pt x="1874532" y="1355577"/>
                  </a:lnTo>
                  <a:lnTo>
                    <a:pt x="1873627" y="1354669"/>
                  </a:lnTo>
                  <a:lnTo>
                    <a:pt x="1872723" y="1353761"/>
                  </a:lnTo>
                  <a:lnTo>
                    <a:pt x="1872270" y="1352398"/>
                  </a:lnTo>
                  <a:lnTo>
                    <a:pt x="1871818" y="1350809"/>
                  </a:lnTo>
                  <a:lnTo>
                    <a:pt x="1871140" y="1348993"/>
                  </a:lnTo>
                  <a:lnTo>
                    <a:pt x="1870461" y="1343544"/>
                  </a:lnTo>
                  <a:lnTo>
                    <a:pt x="1870235" y="1336051"/>
                  </a:lnTo>
                  <a:lnTo>
                    <a:pt x="1870009" y="1326515"/>
                  </a:lnTo>
                  <a:lnTo>
                    <a:pt x="1870009" y="1314028"/>
                  </a:lnTo>
                  <a:lnTo>
                    <a:pt x="1799227" y="1314028"/>
                  </a:lnTo>
                  <a:lnTo>
                    <a:pt x="1799227" y="1324018"/>
                  </a:lnTo>
                  <a:lnTo>
                    <a:pt x="1799227" y="1328332"/>
                  </a:lnTo>
                  <a:lnTo>
                    <a:pt x="1799453" y="1332192"/>
                  </a:lnTo>
                  <a:lnTo>
                    <a:pt x="1799905" y="1336278"/>
                  </a:lnTo>
                  <a:lnTo>
                    <a:pt x="1800583" y="1339911"/>
                  </a:lnTo>
                  <a:lnTo>
                    <a:pt x="1801262" y="1343544"/>
                  </a:lnTo>
                  <a:lnTo>
                    <a:pt x="1802166" y="1346949"/>
                  </a:lnTo>
                  <a:lnTo>
                    <a:pt x="1803071" y="1350355"/>
                  </a:lnTo>
                  <a:lnTo>
                    <a:pt x="1804428" y="1353534"/>
                  </a:lnTo>
                  <a:lnTo>
                    <a:pt x="1806011" y="1356258"/>
                  </a:lnTo>
                  <a:lnTo>
                    <a:pt x="1807368" y="1359210"/>
                  </a:lnTo>
                  <a:lnTo>
                    <a:pt x="1809177" y="1361707"/>
                  </a:lnTo>
                  <a:lnTo>
                    <a:pt x="1810986" y="1364205"/>
                  </a:lnTo>
                  <a:lnTo>
                    <a:pt x="1813021" y="1366702"/>
                  </a:lnTo>
                  <a:lnTo>
                    <a:pt x="1815509" y="1368746"/>
                  </a:lnTo>
                  <a:lnTo>
                    <a:pt x="1817770" y="1370562"/>
                  </a:lnTo>
                  <a:lnTo>
                    <a:pt x="1820258" y="1372378"/>
                  </a:lnTo>
                  <a:lnTo>
                    <a:pt x="1825685" y="1375557"/>
                  </a:lnTo>
                  <a:lnTo>
                    <a:pt x="1831339" y="1378508"/>
                  </a:lnTo>
                  <a:lnTo>
                    <a:pt x="1837219" y="1381006"/>
                  </a:lnTo>
                  <a:lnTo>
                    <a:pt x="1843551" y="1383276"/>
                  </a:lnTo>
                  <a:lnTo>
                    <a:pt x="1849656" y="1385093"/>
                  </a:lnTo>
                  <a:lnTo>
                    <a:pt x="1856214" y="1386455"/>
                  </a:lnTo>
                  <a:lnTo>
                    <a:pt x="1862999" y="1387590"/>
                  </a:lnTo>
                  <a:lnTo>
                    <a:pt x="1870009" y="1388271"/>
                  </a:lnTo>
                  <a:lnTo>
                    <a:pt x="1870009" y="1408479"/>
                  </a:lnTo>
                  <a:lnTo>
                    <a:pt x="1902573" y="1408479"/>
                  </a:lnTo>
                  <a:lnTo>
                    <a:pt x="1902573" y="1388725"/>
                  </a:lnTo>
                  <a:lnTo>
                    <a:pt x="1911393" y="1387817"/>
                  </a:lnTo>
                  <a:lnTo>
                    <a:pt x="1919534" y="1386228"/>
                  </a:lnTo>
                  <a:lnTo>
                    <a:pt x="1927223" y="1384411"/>
                  </a:lnTo>
                  <a:lnTo>
                    <a:pt x="1934460" y="1382141"/>
                  </a:lnTo>
                  <a:lnTo>
                    <a:pt x="1941018" y="1379417"/>
                  </a:lnTo>
                  <a:lnTo>
                    <a:pt x="1947124" y="1376692"/>
                  </a:lnTo>
                  <a:lnTo>
                    <a:pt x="1952551" y="1373286"/>
                  </a:lnTo>
                  <a:lnTo>
                    <a:pt x="1954812" y="1371470"/>
                  </a:lnTo>
                  <a:lnTo>
                    <a:pt x="1957300" y="1369427"/>
                  </a:lnTo>
                  <a:lnTo>
                    <a:pt x="1959561" y="1367610"/>
                  </a:lnTo>
                  <a:lnTo>
                    <a:pt x="1961597" y="1365567"/>
                  </a:lnTo>
                  <a:lnTo>
                    <a:pt x="1963632" y="1363296"/>
                  </a:lnTo>
                  <a:lnTo>
                    <a:pt x="1965441" y="1360799"/>
                  </a:lnTo>
                  <a:lnTo>
                    <a:pt x="1967024" y="1358529"/>
                  </a:lnTo>
                  <a:lnTo>
                    <a:pt x="1968381" y="1356031"/>
                  </a:lnTo>
                  <a:lnTo>
                    <a:pt x="1969738" y="1353534"/>
                  </a:lnTo>
                  <a:lnTo>
                    <a:pt x="1971095" y="1350809"/>
                  </a:lnTo>
                  <a:lnTo>
                    <a:pt x="1971999" y="1348085"/>
                  </a:lnTo>
                  <a:lnTo>
                    <a:pt x="1972904" y="1345133"/>
                  </a:lnTo>
                  <a:lnTo>
                    <a:pt x="1973808" y="1342408"/>
                  </a:lnTo>
                  <a:lnTo>
                    <a:pt x="1974487" y="1339230"/>
                  </a:lnTo>
                  <a:lnTo>
                    <a:pt x="1975165" y="1333100"/>
                  </a:lnTo>
                  <a:lnTo>
                    <a:pt x="1975391" y="1326288"/>
                  </a:lnTo>
                  <a:lnTo>
                    <a:pt x="1975391" y="1321975"/>
                  </a:lnTo>
                  <a:lnTo>
                    <a:pt x="1975165" y="1318115"/>
                  </a:lnTo>
                  <a:lnTo>
                    <a:pt x="1974713" y="1314255"/>
                  </a:lnTo>
                  <a:lnTo>
                    <a:pt x="1973808" y="1310395"/>
                  </a:lnTo>
                  <a:lnTo>
                    <a:pt x="1972904" y="1306990"/>
                  </a:lnTo>
                  <a:lnTo>
                    <a:pt x="1971773" y="1303584"/>
                  </a:lnTo>
                  <a:lnTo>
                    <a:pt x="1970190" y="1300406"/>
                  </a:lnTo>
                  <a:lnTo>
                    <a:pt x="1968607" y="1297454"/>
                  </a:lnTo>
                  <a:lnTo>
                    <a:pt x="1967024" y="1294502"/>
                  </a:lnTo>
                  <a:lnTo>
                    <a:pt x="1965215" y="1292005"/>
                  </a:lnTo>
                  <a:lnTo>
                    <a:pt x="1963406" y="1289507"/>
                  </a:lnTo>
                  <a:lnTo>
                    <a:pt x="1961371" y="1287237"/>
                  </a:lnTo>
                  <a:lnTo>
                    <a:pt x="1959109" y="1284967"/>
                  </a:lnTo>
                  <a:lnTo>
                    <a:pt x="1956848" y="1282923"/>
                  </a:lnTo>
                  <a:lnTo>
                    <a:pt x="1954586" y="1281107"/>
                  </a:lnTo>
                  <a:lnTo>
                    <a:pt x="1952325" y="1279518"/>
                  </a:lnTo>
                  <a:lnTo>
                    <a:pt x="1945993" y="1275885"/>
                  </a:lnTo>
                  <a:lnTo>
                    <a:pt x="1938078" y="1271798"/>
                  </a:lnTo>
                  <a:lnTo>
                    <a:pt x="1927901" y="1267030"/>
                  </a:lnTo>
                  <a:lnTo>
                    <a:pt x="1915464" y="1261581"/>
                  </a:lnTo>
                  <a:lnTo>
                    <a:pt x="1900990" y="1254997"/>
                  </a:lnTo>
                  <a:lnTo>
                    <a:pt x="1889909" y="1249548"/>
                  </a:lnTo>
                  <a:lnTo>
                    <a:pt x="1881995" y="1245461"/>
                  </a:lnTo>
                  <a:lnTo>
                    <a:pt x="1879281" y="1243872"/>
                  </a:lnTo>
                  <a:lnTo>
                    <a:pt x="1877246" y="1242510"/>
                  </a:lnTo>
                  <a:lnTo>
                    <a:pt x="1875663" y="1241147"/>
                  </a:lnTo>
                  <a:lnTo>
                    <a:pt x="1874306" y="1239558"/>
                  </a:lnTo>
                  <a:lnTo>
                    <a:pt x="1872949" y="1237742"/>
                  </a:lnTo>
                  <a:lnTo>
                    <a:pt x="1872270" y="1235925"/>
                  </a:lnTo>
                  <a:lnTo>
                    <a:pt x="1871592" y="1233655"/>
                  </a:lnTo>
                  <a:lnTo>
                    <a:pt x="1870914" y="1231157"/>
                  </a:lnTo>
                  <a:lnTo>
                    <a:pt x="1870687" y="1228433"/>
                  </a:lnTo>
                  <a:lnTo>
                    <a:pt x="1870461" y="1225708"/>
                  </a:lnTo>
                  <a:lnTo>
                    <a:pt x="1870687" y="1222076"/>
                  </a:lnTo>
                  <a:lnTo>
                    <a:pt x="1871140" y="1219124"/>
                  </a:lnTo>
                  <a:lnTo>
                    <a:pt x="1872270" y="1216627"/>
                  </a:lnTo>
                  <a:lnTo>
                    <a:pt x="1873853" y="1214583"/>
                  </a:lnTo>
                  <a:lnTo>
                    <a:pt x="1874532" y="1213675"/>
                  </a:lnTo>
                  <a:lnTo>
                    <a:pt x="1875663" y="1212994"/>
                  </a:lnTo>
                  <a:lnTo>
                    <a:pt x="1877924" y="1211859"/>
                  </a:lnTo>
                  <a:lnTo>
                    <a:pt x="1880412" y="1211178"/>
                  </a:lnTo>
                  <a:lnTo>
                    <a:pt x="1883577" y="1210951"/>
                  </a:lnTo>
                  <a:lnTo>
                    <a:pt x="1887196" y="1211178"/>
                  </a:lnTo>
                  <a:lnTo>
                    <a:pt x="1888779" y="1211405"/>
                  </a:lnTo>
                  <a:lnTo>
                    <a:pt x="1889909" y="1211859"/>
                  </a:lnTo>
                  <a:lnTo>
                    <a:pt x="1891266" y="1212767"/>
                  </a:lnTo>
                  <a:lnTo>
                    <a:pt x="1892397" y="1213221"/>
                  </a:lnTo>
                  <a:lnTo>
                    <a:pt x="1893302" y="1214356"/>
                  </a:lnTo>
                  <a:lnTo>
                    <a:pt x="1894206" y="1215037"/>
                  </a:lnTo>
                  <a:lnTo>
                    <a:pt x="1894658" y="1216400"/>
                  </a:lnTo>
                  <a:lnTo>
                    <a:pt x="1895111" y="1217989"/>
                  </a:lnTo>
                  <a:lnTo>
                    <a:pt x="1896015" y="1221849"/>
                  </a:lnTo>
                  <a:lnTo>
                    <a:pt x="1896468" y="1226844"/>
                  </a:lnTo>
                  <a:lnTo>
                    <a:pt x="1896468" y="1233201"/>
                  </a:lnTo>
                  <a:lnTo>
                    <a:pt x="1896468" y="1241601"/>
                  </a:lnTo>
                  <a:lnTo>
                    <a:pt x="1967250" y="1241601"/>
                  </a:lnTo>
                  <a:lnTo>
                    <a:pt x="1967703" y="1235925"/>
                  </a:lnTo>
                  <a:lnTo>
                    <a:pt x="1967929" y="1231838"/>
                  </a:lnTo>
                  <a:lnTo>
                    <a:pt x="1967703" y="1226389"/>
                  </a:lnTo>
                  <a:lnTo>
                    <a:pt x="1967024" y="1220940"/>
                  </a:lnTo>
                  <a:lnTo>
                    <a:pt x="1965667" y="1216173"/>
                  </a:lnTo>
                  <a:lnTo>
                    <a:pt x="1963858" y="1211405"/>
                  </a:lnTo>
                  <a:lnTo>
                    <a:pt x="1961597" y="1207318"/>
                  </a:lnTo>
                  <a:lnTo>
                    <a:pt x="1958657" y="1203231"/>
                  </a:lnTo>
                  <a:lnTo>
                    <a:pt x="1955491" y="1199598"/>
                  </a:lnTo>
                  <a:lnTo>
                    <a:pt x="1951646" y="1196193"/>
                  </a:lnTo>
                  <a:lnTo>
                    <a:pt x="1947350" y="1193014"/>
                  </a:lnTo>
                  <a:lnTo>
                    <a:pt x="1942375" y="1190290"/>
                  </a:lnTo>
                  <a:lnTo>
                    <a:pt x="1937173" y="1187565"/>
                  </a:lnTo>
                  <a:lnTo>
                    <a:pt x="1931067" y="1185522"/>
                  </a:lnTo>
                  <a:lnTo>
                    <a:pt x="1924735" y="1183705"/>
                  </a:lnTo>
                  <a:lnTo>
                    <a:pt x="1917951" y="1182343"/>
                  </a:lnTo>
                  <a:lnTo>
                    <a:pt x="1910488" y="1180981"/>
                  </a:lnTo>
                  <a:lnTo>
                    <a:pt x="1902573" y="1180300"/>
                  </a:lnTo>
                  <a:lnTo>
                    <a:pt x="1902573" y="1163726"/>
                  </a:lnTo>
                  <a:lnTo>
                    <a:pt x="1870009" y="1163726"/>
                  </a:lnTo>
                  <a:close/>
                  <a:moveTo>
                    <a:pt x="1886970" y="1085850"/>
                  </a:moveTo>
                  <a:lnTo>
                    <a:pt x="1896920" y="1086304"/>
                  </a:lnTo>
                  <a:lnTo>
                    <a:pt x="1907322" y="1086985"/>
                  </a:lnTo>
                  <a:lnTo>
                    <a:pt x="1917047" y="1088347"/>
                  </a:lnTo>
                  <a:lnTo>
                    <a:pt x="1926997" y="1090164"/>
                  </a:lnTo>
                  <a:lnTo>
                    <a:pt x="1936495" y="1092434"/>
                  </a:lnTo>
                  <a:lnTo>
                    <a:pt x="1945993" y="1094931"/>
                  </a:lnTo>
                  <a:lnTo>
                    <a:pt x="1955265" y="1098110"/>
                  </a:lnTo>
                  <a:lnTo>
                    <a:pt x="1964310" y="1101743"/>
                  </a:lnTo>
                  <a:lnTo>
                    <a:pt x="1973130" y="1105830"/>
                  </a:lnTo>
                  <a:lnTo>
                    <a:pt x="1981723" y="1110143"/>
                  </a:lnTo>
                  <a:lnTo>
                    <a:pt x="1990091" y="1114911"/>
                  </a:lnTo>
                  <a:lnTo>
                    <a:pt x="1998232" y="1120133"/>
                  </a:lnTo>
                  <a:lnTo>
                    <a:pt x="2005921" y="1125809"/>
                  </a:lnTo>
                  <a:lnTo>
                    <a:pt x="2013383" y="1131712"/>
                  </a:lnTo>
                  <a:lnTo>
                    <a:pt x="2020620" y="1137843"/>
                  </a:lnTo>
                  <a:lnTo>
                    <a:pt x="2027630" y="1144654"/>
                  </a:lnTo>
                  <a:lnTo>
                    <a:pt x="2034415" y="1151465"/>
                  </a:lnTo>
                  <a:lnTo>
                    <a:pt x="2040520" y="1158731"/>
                  </a:lnTo>
                  <a:lnTo>
                    <a:pt x="2046400" y="1166223"/>
                  </a:lnTo>
                  <a:lnTo>
                    <a:pt x="2052054" y="1174170"/>
                  </a:lnTo>
                  <a:lnTo>
                    <a:pt x="2057255" y="1182343"/>
                  </a:lnTo>
                  <a:lnTo>
                    <a:pt x="2062004" y="1190744"/>
                  </a:lnTo>
                  <a:lnTo>
                    <a:pt x="2066527" y="1199371"/>
                  </a:lnTo>
                  <a:lnTo>
                    <a:pt x="2070371" y="1207999"/>
                  </a:lnTo>
                  <a:lnTo>
                    <a:pt x="2073989" y="1217081"/>
                  </a:lnTo>
                  <a:lnTo>
                    <a:pt x="2076929" y="1226389"/>
                  </a:lnTo>
                  <a:lnTo>
                    <a:pt x="2079869" y="1235925"/>
                  </a:lnTo>
                  <a:lnTo>
                    <a:pt x="2081904" y="1245688"/>
                  </a:lnTo>
                  <a:lnTo>
                    <a:pt x="2083714" y="1255678"/>
                  </a:lnTo>
                  <a:lnTo>
                    <a:pt x="2085070" y="1265668"/>
                  </a:lnTo>
                  <a:lnTo>
                    <a:pt x="2085749" y="1275658"/>
                  </a:lnTo>
                  <a:lnTo>
                    <a:pt x="2085975" y="1286102"/>
                  </a:lnTo>
                  <a:lnTo>
                    <a:pt x="2085749" y="1296319"/>
                  </a:lnTo>
                  <a:lnTo>
                    <a:pt x="2085070" y="1306536"/>
                  </a:lnTo>
                  <a:lnTo>
                    <a:pt x="2083714" y="1316526"/>
                  </a:lnTo>
                  <a:lnTo>
                    <a:pt x="2081904" y="1326288"/>
                  </a:lnTo>
                  <a:lnTo>
                    <a:pt x="2079869" y="1335824"/>
                  </a:lnTo>
                  <a:lnTo>
                    <a:pt x="2076929" y="1345360"/>
                  </a:lnTo>
                  <a:lnTo>
                    <a:pt x="2073989" y="1354669"/>
                  </a:lnTo>
                  <a:lnTo>
                    <a:pt x="2070371" y="1363751"/>
                  </a:lnTo>
                  <a:lnTo>
                    <a:pt x="2066527" y="1372832"/>
                  </a:lnTo>
                  <a:lnTo>
                    <a:pt x="2062004" y="1381233"/>
                  </a:lnTo>
                  <a:lnTo>
                    <a:pt x="2057255" y="1389633"/>
                  </a:lnTo>
                  <a:lnTo>
                    <a:pt x="2052054" y="1397807"/>
                  </a:lnTo>
                  <a:lnTo>
                    <a:pt x="2046400" y="1405527"/>
                  </a:lnTo>
                  <a:lnTo>
                    <a:pt x="2040520" y="1413019"/>
                  </a:lnTo>
                  <a:lnTo>
                    <a:pt x="2034415" y="1420285"/>
                  </a:lnTo>
                  <a:lnTo>
                    <a:pt x="2027630" y="1427323"/>
                  </a:lnTo>
                  <a:lnTo>
                    <a:pt x="2020620" y="1433907"/>
                  </a:lnTo>
                  <a:lnTo>
                    <a:pt x="2013383" y="1440265"/>
                  </a:lnTo>
                  <a:lnTo>
                    <a:pt x="2005921" y="1446168"/>
                  </a:lnTo>
                  <a:lnTo>
                    <a:pt x="1998232" y="1451844"/>
                  </a:lnTo>
                  <a:lnTo>
                    <a:pt x="1990091" y="1456839"/>
                  </a:lnTo>
                  <a:lnTo>
                    <a:pt x="1981723" y="1461834"/>
                  </a:lnTo>
                  <a:lnTo>
                    <a:pt x="1973130" y="1466147"/>
                  </a:lnTo>
                  <a:lnTo>
                    <a:pt x="1964310" y="1470007"/>
                  </a:lnTo>
                  <a:lnTo>
                    <a:pt x="1955265" y="1473640"/>
                  </a:lnTo>
                  <a:lnTo>
                    <a:pt x="1945993" y="1476819"/>
                  </a:lnTo>
                  <a:lnTo>
                    <a:pt x="1936495" y="1479770"/>
                  </a:lnTo>
                  <a:lnTo>
                    <a:pt x="1926997" y="1481813"/>
                  </a:lnTo>
                  <a:lnTo>
                    <a:pt x="1917047" y="1483630"/>
                  </a:lnTo>
                  <a:lnTo>
                    <a:pt x="1907322" y="1484765"/>
                  </a:lnTo>
                  <a:lnTo>
                    <a:pt x="1896920" y="1485673"/>
                  </a:lnTo>
                  <a:lnTo>
                    <a:pt x="1886970" y="1485900"/>
                  </a:lnTo>
                  <a:lnTo>
                    <a:pt x="1876567" y="1485673"/>
                  </a:lnTo>
                  <a:lnTo>
                    <a:pt x="1866391" y="1484765"/>
                  </a:lnTo>
                  <a:lnTo>
                    <a:pt x="1856667" y="1483630"/>
                  </a:lnTo>
                  <a:lnTo>
                    <a:pt x="1846490" y="1481813"/>
                  </a:lnTo>
                  <a:lnTo>
                    <a:pt x="1836992" y="1479770"/>
                  </a:lnTo>
                  <a:lnTo>
                    <a:pt x="1827494" y="1476819"/>
                  </a:lnTo>
                  <a:lnTo>
                    <a:pt x="1818223" y="1473640"/>
                  </a:lnTo>
                  <a:lnTo>
                    <a:pt x="1809177" y="1470007"/>
                  </a:lnTo>
                  <a:lnTo>
                    <a:pt x="1800583" y="1466147"/>
                  </a:lnTo>
                  <a:lnTo>
                    <a:pt x="1791764" y="1461834"/>
                  </a:lnTo>
                  <a:lnTo>
                    <a:pt x="1783623" y="1456839"/>
                  </a:lnTo>
                  <a:lnTo>
                    <a:pt x="1775256" y="1451844"/>
                  </a:lnTo>
                  <a:lnTo>
                    <a:pt x="1767567" y="1446168"/>
                  </a:lnTo>
                  <a:lnTo>
                    <a:pt x="1760104" y="1440265"/>
                  </a:lnTo>
                  <a:lnTo>
                    <a:pt x="1752867" y="1433907"/>
                  </a:lnTo>
                  <a:lnTo>
                    <a:pt x="1746083" y="1427323"/>
                  </a:lnTo>
                  <a:lnTo>
                    <a:pt x="1739299" y="1420285"/>
                  </a:lnTo>
                  <a:lnTo>
                    <a:pt x="1733193" y="1413019"/>
                  </a:lnTo>
                  <a:lnTo>
                    <a:pt x="1727313" y="1405527"/>
                  </a:lnTo>
                  <a:lnTo>
                    <a:pt x="1721660" y="1397807"/>
                  </a:lnTo>
                  <a:lnTo>
                    <a:pt x="1716458" y="1389633"/>
                  </a:lnTo>
                  <a:lnTo>
                    <a:pt x="1711483" y="1381233"/>
                  </a:lnTo>
                  <a:lnTo>
                    <a:pt x="1707187" y="1372832"/>
                  </a:lnTo>
                  <a:lnTo>
                    <a:pt x="1703342" y="1363751"/>
                  </a:lnTo>
                  <a:lnTo>
                    <a:pt x="1699724" y="1354669"/>
                  </a:lnTo>
                  <a:lnTo>
                    <a:pt x="1696558" y="1345360"/>
                  </a:lnTo>
                  <a:lnTo>
                    <a:pt x="1693844" y="1335824"/>
                  </a:lnTo>
                  <a:lnTo>
                    <a:pt x="1691809" y="1326288"/>
                  </a:lnTo>
                  <a:lnTo>
                    <a:pt x="1690000" y="1316526"/>
                  </a:lnTo>
                  <a:lnTo>
                    <a:pt x="1688643" y="1306536"/>
                  </a:lnTo>
                  <a:lnTo>
                    <a:pt x="1687965" y="1296319"/>
                  </a:lnTo>
                  <a:lnTo>
                    <a:pt x="1687512" y="1286102"/>
                  </a:lnTo>
                  <a:lnTo>
                    <a:pt x="1687965" y="1275658"/>
                  </a:lnTo>
                  <a:lnTo>
                    <a:pt x="1688643" y="1265668"/>
                  </a:lnTo>
                  <a:lnTo>
                    <a:pt x="1690000" y="1255678"/>
                  </a:lnTo>
                  <a:lnTo>
                    <a:pt x="1691809" y="1245688"/>
                  </a:lnTo>
                  <a:lnTo>
                    <a:pt x="1693844" y="1235925"/>
                  </a:lnTo>
                  <a:lnTo>
                    <a:pt x="1696558" y="1226389"/>
                  </a:lnTo>
                  <a:lnTo>
                    <a:pt x="1699724" y="1217081"/>
                  </a:lnTo>
                  <a:lnTo>
                    <a:pt x="1703342" y="1207999"/>
                  </a:lnTo>
                  <a:lnTo>
                    <a:pt x="1707187" y="1199371"/>
                  </a:lnTo>
                  <a:lnTo>
                    <a:pt x="1711483" y="1190744"/>
                  </a:lnTo>
                  <a:lnTo>
                    <a:pt x="1716458" y="1182343"/>
                  </a:lnTo>
                  <a:lnTo>
                    <a:pt x="1721660" y="1174170"/>
                  </a:lnTo>
                  <a:lnTo>
                    <a:pt x="1727313" y="1166223"/>
                  </a:lnTo>
                  <a:lnTo>
                    <a:pt x="1733193" y="1158731"/>
                  </a:lnTo>
                  <a:lnTo>
                    <a:pt x="1739299" y="1151465"/>
                  </a:lnTo>
                  <a:lnTo>
                    <a:pt x="1746083" y="1144654"/>
                  </a:lnTo>
                  <a:lnTo>
                    <a:pt x="1752867" y="1137843"/>
                  </a:lnTo>
                  <a:lnTo>
                    <a:pt x="1760104" y="1131712"/>
                  </a:lnTo>
                  <a:lnTo>
                    <a:pt x="1767567" y="1125809"/>
                  </a:lnTo>
                  <a:lnTo>
                    <a:pt x="1775256" y="1120133"/>
                  </a:lnTo>
                  <a:lnTo>
                    <a:pt x="1783623" y="1114911"/>
                  </a:lnTo>
                  <a:lnTo>
                    <a:pt x="1791764" y="1110143"/>
                  </a:lnTo>
                  <a:lnTo>
                    <a:pt x="1800583" y="1105830"/>
                  </a:lnTo>
                  <a:lnTo>
                    <a:pt x="1809177" y="1101743"/>
                  </a:lnTo>
                  <a:lnTo>
                    <a:pt x="1818223" y="1098110"/>
                  </a:lnTo>
                  <a:lnTo>
                    <a:pt x="1827494" y="1094931"/>
                  </a:lnTo>
                  <a:lnTo>
                    <a:pt x="1836992" y="1092434"/>
                  </a:lnTo>
                  <a:lnTo>
                    <a:pt x="1846490" y="1090164"/>
                  </a:lnTo>
                  <a:lnTo>
                    <a:pt x="1856667" y="1088347"/>
                  </a:lnTo>
                  <a:lnTo>
                    <a:pt x="1866391" y="1086985"/>
                  </a:lnTo>
                  <a:lnTo>
                    <a:pt x="1876567" y="1086304"/>
                  </a:lnTo>
                  <a:lnTo>
                    <a:pt x="1886970" y="1085850"/>
                  </a:lnTo>
                  <a:close/>
                  <a:moveTo>
                    <a:pt x="1297791" y="741362"/>
                  </a:moveTo>
                  <a:lnTo>
                    <a:pt x="1297791" y="765402"/>
                  </a:lnTo>
                  <a:lnTo>
                    <a:pt x="1285096" y="766762"/>
                  </a:lnTo>
                  <a:lnTo>
                    <a:pt x="1273308" y="768577"/>
                  </a:lnTo>
                  <a:lnTo>
                    <a:pt x="1262200" y="770844"/>
                  </a:lnTo>
                  <a:lnTo>
                    <a:pt x="1256986" y="771978"/>
                  </a:lnTo>
                  <a:lnTo>
                    <a:pt x="1251772" y="773566"/>
                  </a:lnTo>
                  <a:lnTo>
                    <a:pt x="1247238" y="775153"/>
                  </a:lnTo>
                  <a:lnTo>
                    <a:pt x="1242477" y="776741"/>
                  </a:lnTo>
                  <a:lnTo>
                    <a:pt x="1238170" y="778555"/>
                  </a:lnTo>
                  <a:lnTo>
                    <a:pt x="1233862" y="780369"/>
                  </a:lnTo>
                  <a:lnTo>
                    <a:pt x="1230009" y="782410"/>
                  </a:lnTo>
                  <a:lnTo>
                    <a:pt x="1226155" y="784452"/>
                  </a:lnTo>
                  <a:lnTo>
                    <a:pt x="1222528" y="786493"/>
                  </a:lnTo>
                  <a:lnTo>
                    <a:pt x="1219127" y="788760"/>
                  </a:lnTo>
                  <a:lnTo>
                    <a:pt x="1215953" y="791482"/>
                  </a:lnTo>
                  <a:lnTo>
                    <a:pt x="1213006" y="793977"/>
                  </a:lnTo>
                  <a:lnTo>
                    <a:pt x="1210286" y="796698"/>
                  </a:lnTo>
                  <a:lnTo>
                    <a:pt x="1207792" y="799419"/>
                  </a:lnTo>
                  <a:lnTo>
                    <a:pt x="1205525" y="802368"/>
                  </a:lnTo>
                  <a:lnTo>
                    <a:pt x="1203032" y="805316"/>
                  </a:lnTo>
                  <a:lnTo>
                    <a:pt x="1201218" y="808491"/>
                  </a:lnTo>
                  <a:lnTo>
                    <a:pt x="1199631" y="811893"/>
                  </a:lnTo>
                  <a:lnTo>
                    <a:pt x="1198044" y="815068"/>
                  </a:lnTo>
                  <a:lnTo>
                    <a:pt x="1196684" y="818469"/>
                  </a:lnTo>
                  <a:lnTo>
                    <a:pt x="1195551" y="822098"/>
                  </a:lnTo>
                  <a:lnTo>
                    <a:pt x="1194644" y="825727"/>
                  </a:lnTo>
                  <a:lnTo>
                    <a:pt x="1193737" y="829582"/>
                  </a:lnTo>
                  <a:lnTo>
                    <a:pt x="1193284" y="833437"/>
                  </a:lnTo>
                  <a:lnTo>
                    <a:pt x="1193057" y="837519"/>
                  </a:lnTo>
                  <a:lnTo>
                    <a:pt x="1193057" y="841828"/>
                  </a:lnTo>
                  <a:lnTo>
                    <a:pt x="1193284" y="847498"/>
                  </a:lnTo>
                  <a:lnTo>
                    <a:pt x="1193737" y="853168"/>
                  </a:lnTo>
                  <a:lnTo>
                    <a:pt x="1194871" y="858384"/>
                  </a:lnTo>
                  <a:lnTo>
                    <a:pt x="1196231" y="863600"/>
                  </a:lnTo>
                  <a:lnTo>
                    <a:pt x="1198044" y="868816"/>
                  </a:lnTo>
                  <a:lnTo>
                    <a:pt x="1200085" y="873805"/>
                  </a:lnTo>
                  <a:lnTo>
                    <a:pt x="1202578" y="878568"/>
                  </a:lnTo>
                  <a:lnTo>
                    <a:pt x="1205525" y="883330"/>
                  </a:lnTo>
                  <a:lnTo>
                    <a:pt x="1208472" y="887639"/>
                  </a:lnTo>
                  <a:lnTo>
                    <a:pt x="1211873" y="891721"/>
                  </a:lnTo>
                  <a:lnTo>
                    <a:pt x="1215273" y="895803"/>
                  </a:lnTo>
                  <a:lnTo>
                    <a:pt x="1218900" y="899432"/>
                  </a:lnTo>
                  <a:lnTo>
                    <a:pt x="1222754" y="902834"/>
                  </a:lnTo>
                  <a:lnTo>
                    <a:pt x="1226608" y="906235"/>
                  </a:lnTo>
                  <a:lnTo>
                    <a:pt x="1230689" y="908957"/>
                  </a:lnTo>
                  <a:lnTo>
                    <a:pt x="1234769" y="911678"/>
                  </a:lnTo>
                  <a:lnTo>
                    <a:pt x="1245197" y="917575"/>
                  </a:lnTo>
                  <a:lnTo>
                    <a:pt x="1259253" y="924832"/>
                  </a:lnTo>
                  <a:lnTo>
                    <a:pt x="1277388" y="933223"/>
                  </a:lnTo>
                  <a:lnTo>
                    <a:pt x="1299151" y="943428"/>
                  </a:lnTo>
                  <a:lnTo>
                    <a:pt x="1305725" y="946377"/>
                  </a:lnTo>
                  <a:lnTo>
                    <a:pt x="1311620" y="949552"/>
                  </a:lnTo>
                  <a:lnTo>
                    <a:pt x="1317060" y="952500"/>
                  </a:lnTo>
                  <a:lnTo>
                    <a:pt x="1321368" y="955675"/>
                  </a:lnTo>
                  <a:lnTo>
                    <a:pt x="1325448" y="958623"/>
                  </a:lnTo>
                  <a:lnTo>
                    <a:pt x="1328395" y="961344"/>
                  </a:lnTo>
                  <a:lnTo>
                    <a:pt x="1330662" y="964293"/>
                  </a:lnTo>
                  <a:lnTo>
                    <a:pt x="1332249" y="967014"/>
                  </a:lnTo>
                  <a:lnTo>
                    <a:pt x="1333383" y="969962"/>
                  </a:lnTo>
                  <a:lnTo>
                    <a:pt x="1334289" y="973137"/>
                  </a:lnTo>
                  <a:lnTo>
                    <a:pt x="1335196" y="976993"/>
                  </a:lnTo>
                  <a:lnTo>
                    <a:pt x="1335876" y="981528"/>
                  </a:lnTo>
                  <a:lnTo>
                    <a:pt x="1336330" y="986064"/>
                  </a:lnTo>
                  <a:lnTo>
                    <a:pt x="1337010" y="991280"/>
                  </a:lnTo>
                  <a:lnTo>
                    <a:pt x="1337010" y="996950"/>
                  </a:lnTo>
                  <a:lnTo>
                    <a:pt x="1337236" y="1002846"/>
                  </a:lnTo>
                  <a:lnTo>
                    <a:pt x="1337010" y="1005568"/>
                  </a:lnTo>
                  <a:lnTo>
                    <a:pt x="1337010" y="1007835"/>
                  </a:lnTo>
                  <a:lnTo>
                    <a:pt x="1336330" y="1009877"/>
                  </a:lnTo>
                  <a:lnTo>
                    <a:pt x="1335876" y="1011918"/>
                  </a:lnTo>
                  <a:lnTo>
                    <a:pt x="1335196" y="1013732"/>
                  </a:lnTo>
                  <a:lnTo>
                    <a:pt x="1334289" y="1015319"/>
                  </a:lnTo>
                  <a:lnTo>
                    <a:pt x="1333383" y="1016907"/>
                  </a:lnTo>
                  <a:lnTo>
                    <a:pt x="1332022" y="1018041"/>
                  </a:lnTo>
                  <a:lnTo>
                    <a:pt x="1330662" y="1019402"/>
                  </a:lnTo>
                  <a:lnTo>
                    <a:pt x="1329302" y="1020535"/>
                  </a:lnTo>
                  <a:lnTo>
                    <a:pt x="1327488" y="1021216"/>
                  </a:lnTo>
                  <a:lnTo>
                    <a:pt x="1325675" y="1021896"/>
                  </a:lnTo>
                  <a:lnTo>
                    <a:pt x="1323635" y="1022577"/>
                  </a:lnTo>
                  <a:lnTo>
                    <a:pt x="1321141" y="1023030"/>
                  </a:lnTo>
                  <a:lnTo>
                    <a:pt x="1318874" y="1023257"/>
                  </a:lnTo>
                  <a:lnTo>
                    <a:pt x="1316380" y="1023257"/>
                  </a:lnTo>
                  <a:lnTo>
                    <a:pt x="1313433" y="1023030"/>
                  </a:lnTo>
                  <a:lnTo>
                    <a:pt x="1310940" y="1022803"/>
                  </a:lnTo>
                  <a:lnTo>
                    <a:pt x="1308673" y="1022123"/>
                  </a:lnTo>
                  <a:lnTo>
                    <a:pt x="1306406" y="1021443"/>
                  </a:lnTo>
                  <a:lnTo>
                    <a:pt x="1304819" y="1020535"/>
                  </a:lnTo>
                  <a:lnTo>
                    <a:pt x="1303232" y="1019175"/>
                  </a:lnTo>
                  <a:lnTo>
                    <a:pt x="1301872" y="1017587"/>
                  </a:lnTo>
                  <a:lnTo>
                    <a:pt x="1301192" y="1015773"/>
                  </a:lnTo>
                  <a:lnTo>
                    <a:pt x="1300285" y="1013732"/>
                  </a:lnTo>
                  <a:lnTo>
                    <a:pt x="1299605" y="1010784"/>
                  </a:lnTo>
                  <a:lnTo>
                    <a:pt x="1299151" y="1007382"/>
                  </a:lnTo>
                  <a:lnTo>
                    <a:pt x="1298471" y="1002846"/>
                  </a:lnTo>
                  <a:lnTo>
                    <a:pt x="1298018" y="991960"/>
                  </a:lnTo>
                  <a:lnTo>
                    <a:pt x="1297791" y="978353"/>
                  </a:lnTo>
                  <a:lnTo>
                    <a:pt x="1297791" y="959984"/>
                  </a:lnTo>
                  <a:lnTo>
                    <a:pt x="1194644" y="959984"/>
                  </a:lnTo>
                  <a:lnTo>
                    <a:pt x="1194644" y="974725"/>
                  </a:lnTo>
                  <a:lnTo>
                    <a:pt x="1194644" y="980621"/>
                  </a:lnTo>
                  <a:lnTo>
                    <a:pt x="1195097" y="986744"/>
                  </a:lnTo>
                  <a:lnTo>
                    <a:pt x="1195551" y="992414"/>
                  </a:lnTo>
                  <a:lnTo>
                    <a:pt x="1196457" y="997630"/>
                  </a:lnTo>
                  <a:lnTo>
                    <a:pt x="1197364" y="1002846"/>
                  </a:lnTo>
                  <a:lnTo>
                    <a:pt x="1198951" y="1008062"/>
                  </a:lnTo>
                  <a:lnTo>
                    <a:pt x="1200538" y="1012598"/>
                  </a:lnTo>
                  <a:lnTo>
                    <a:pt x="1202352" y="1017360"/>
                  </a:lnTo>
                  <a:lnTo>
                    <a:pt x="1204392" y="1021443"/>
                  </a:lnTo>
                  <a:lnTo>
                    <a:pt x="1206659" y="1025525"/>
                  </a:lnTo>
                  <a:lnTo>
                    <a:pt x="1209152" y="1029380"/>
                  </a:lnTo>
                  <a:lnTo>
                    <a:pt x="1211873" y="1032782"/>
                  </a:lnTo>
                  <a:lnTo>
                    <a:pt x="1215047" y="1036184"/>
                  </a:lnTo>
                  <a:lnTo>
                    <a:pt x="1218447" y="1039359"/>
                  </a:lnTo>
                  <a:lnTo>
                    <a:pt x="1221621" y="1042080"/>
                  </a:lnTo>
                  <a:lnTo>
                    <a:pt x="1225475" y="1045028"/>
                  </a:lnTo>
                  <a:lnTo>
                    <a:pt x="1229329" y="1047296"/>
                  </a:lnTo>
                  <a:lnTo>
                    <a:pt x="1233182" y="1049564"/>
                  </a:lnTo>
                  <a:lnTo>
                    <a:pt x="1237490" y="1051832"/>
                  </a:lnTo>
                  <a:lnTo>
                    <a:pt x="1241570" y="1053646"/>
                  </a:lnTo>
                  <a:lnTo>
                    <a:pt x="1245877" y="1055687"/>
                  </a:lnTo>
                  <a:lnTo>
                    <a:pt x="1249958" y="1057502"/>
                  </a:lnTo>
                  <a:lnTo>
                    <a:pt x="1259026" y="1060677"/>
                  </a:lnTo>
                  <a:lnTo>
                    <a:pt x="1268094" y="1063171"/>
                  </a:lnTo>
                  <a:lnTo>
                    <a:pt x="1277615" y="1065212"/>
                  </a:lnTo>
                  <a:lnTo>
                    <a:pt x="1287590" y="1066800"/>
                  </a:lnTo>
                  <a:lnTo>
                    <a:pt x="1297791" y="1067934"/>
                  </a:lnTo>
                  <a:lnTo>
                    <a:pt x="1297791" y="1096962"/>
                  </a:lnTo>
                  <a:lnTo>
                    <a:pt x="1345171" y="1096962"/>
                  </a:lnTo>
                  <a:lnTo>
                    <a:pt x="1345171" y="1068841"/>
                  </a:lnTo>
                  <a:lnTo>
                    <a:pt x="1351972" y="1068160"/>
                  </a:lnTo>
                  <a:lnTo>
                    <a:pt x="1358093" y="1067253"/>
                  </a:lnTo>
                  <a:lnTo>
                    <a:pt x="1364213" y="1066346"/>
                  </a:lnTo>
                  <a:lnTo>
                    <a:pt x="1370108" y="1064985"/>
                  </a:lnTo>
                  <a:lnTo>
                    <a:pt x="1375775" y="1063852"/>
                  </a:lnTo>
                  <a:lnTo>
                    <a:pt x="1381442" y="1062491"/>
                  </a:lnTo>
                  <a:lnTo>
                    <a:pt x="1386656" y="1060903"/>
                  </a:lnTo>
                  <a:lnTo>
                    <a:pt x="1391870" y="1059089"/>
                  </a:lnTo>
                  <a:lnTo>
                    <a:pt x="1396858" y="1057275"/>
                  </a:lnTo>
                  <a:lnTo>
                    <a:pt x="1401392" y="1055234"/>
                  </a:lnTo>
                  <a:lnTo>
                    <a:pt x="1405699" y="1053193"/>
                  </a:lnTo>
                  <a:lnTo>
                    <a:pt x="1410233" y="1050925"/>
                  </a:lnTo>
                  <a:lnTo>
                    <a:pt x="1414087" y="1048430"/>
                  </a:lnTo>
                  <a:lnTo>
                    <a:pt x="1417941" y="1045935"/>
                  </a:lnTo>
                  <a:lnTo>
                    <a:pt x="1421568" y="1043441"/>
                  </a:lnTo>
                  <a:lnTo>
                    <a:pt x="1425195" y="1040493"/>
                  </a:lnTo>
                  <a:lnTo>
                    <a:pt x="1428142" y="1037771"/>
                  </a:lnTo>
                  <a:lnTo>
                    <a:pt x="1431316" y="1034596"/>
                  </a:lnTo>
                  <a:lnTo>
                    <a:pt x="1434036" y="1031421"/>
                  </a:lnTo>
                  <a:lnTo>
                    <a:pt x="1436756" y="1028246"/>
                  </a:lnTo>
                  <a:lnTo>
                    <a:pt x="1439023" y="1024844"/>
                  </a:lnTo>
                  <a:lnTo>
                    <a:pt x="1441290" y="1021216"/>
                  </a:lnTo>
                  <a:lnTo>
                    <a:pt x="1443104" y="1017360"/>
                  </a:lnTo>
                  <a:lnTo>
                    <a:pt x="1444918" y="1013505"/>
                  </a:lnTo>
                  <a:lnTo>
                    <a:pt x="1446504" y="1009650"/>
                  </a:lnTo>
                  <a:lnTo>
                    <a:pt x="1447865" y="1005568"/>
                  </a:lnTo>
                  <a:lnTo>
                    <a:pt x="1448998" y="1001032"/>
                  </a:lnTo>
                  <a:lnTo>
                    <a:pt x="1449905" y="996723"/>
                  </a:lnTo>
                  <a:lnTo>
                    <a:pt x="1450585" y="992414"/>
                  </a:lnTo>
                  <a:lnTo>
                    <a:pt x="1451265" y="987425"/>
                  </a:lnTo>
                  <a:lnTo>
                    <a:pt x="1451492" y="982889"/>
                  </a:lnTo>
                  <a:lnTo>
                    <a:pt x="1451719" y="977900"/>
                  </a:lnTo>
                  <a:lnTo>
                    <a:pt x="1451492" y="971777"/>
                  </a:lnTo>
                  <a:lnTo>
                    <a:pt x="1450812" y="965653"/>
                  </a:lnTo>
                  <a:lnTo>
                    <a:pt x="1450132" y="959984"/>
                  </a:lnTo>
                  <a:lnTo>
                    <a:pt x="1448998" y="954994"/>
                  </a:lnTo>
                  <a:lnTo>
                    <a:pt x="1447865" y="949778"/>
                  </a:lnTo>
                  <a:lnTo>
                    <a:pt x="1446051" y="944789"/>
                  </a:lnTo>
                  <a:lnTo>
                    <a:pt x="1444237" y="940253"/>
                  </a:lnTo>
                  <a:lnTo>
                    <a:pt x="1441971" y="935944"/>
                  </a:lnTo>
                  <a:lnTo>
                    <a:pt x="1439250" y="931862"/>
                  </a:lnTo>
                  <a:lnTo>
                    <a:pt x="1436756" y="928007"/>
                  </a:lnTo>
                  <a:lnTo>
                    <a:pt x="1433809" y="924605"/>
                  </a:lnTo>
                  <a:lnTo>
                    <a:pt x="1430862" y="921203"/>
                  </a:lnTo>
                  <a:lnTo>
                    <a:pt x="1427689" y="918028"/>
                  </a:lnTo>
                  <a:lnTo>
                    <a:pt x="1424515" y="914853"/>
                  </a:lnTo>
                  <a:lnTo>
                    <a:pt x="1421341" y="912359"/>
                  </a:lnTo>
                  <a:lnTo>
                    <a:pt x="1417714" y="910091"/>
                  </a:lnTo>
                  <a:lnTo>
                    <a:pt x="1413860" y="907369"/>
                  </a:lnTo>
                  <a:lnTo>
                    <a:pt x="1408873" y="904875"/>
                  </a:lnTo>
                  <a:lnTo>
                    <a:pt x="1397084" y="898752"/>
                  </a:lnTo>
                  <a:lnTo>
                    <a:pt x="1382122" y="891721"/>
                  </a:lnTo>
                  <a:lnTo>
                    <a:pt x="1363987" y="883557"/>
                  </a:lnTo>
                  <a:lnTo>
                    <a:pt x="1343131" y="874259"/>
                  </a:lnTo>
                  <a:lnTo>
                    <a:pt x="1326808" y="866548"/>
                  </a:lnTo>
                  <a:lnTo>
                    <a:pt x="1320461" y="863373"/>
                  </a:lnTo>
                  <a:lnTo>
                    <a:pt x="1315247" y="860652"/>
                  </a:lnTo>
                  <a:lnTo>
                    <a:pt x="1311166" y="857930"/>
                  </a:lnTo>
                  <a:lnTo>
                    <a:pt x="1308219" y="856116"/>
                  </a:lnTo>
                  <a:lnTo>
                    <a:pt x="1305952" y="854075"/>
                  </a:lnTo>
                  <a:lnTo>
                    <a:pt x="1303912" y="852034"/>
                  </a:lnTo>
                  <a:lnTo>
                    <a:pt x="1302325" y="849539"/>
                  </a:lnTo>
                  <a:lnTo>
                    <a:pt x="1301192" y="846364"/>
                  </a:lnTo>
                  <a:lnTo>
                    <a:pt x="1299831" y="843189"/>
                  </a:lnTo>
                  <a:lnTo>
                    <a:pt x="1299151" y="839560"/>
                  </a:lnTo>
                  <a:lnTo>
                    <a:pt x="1298698" y="835705"/>
                  </a:lnTo>
                  <a:lnTo>
                    <a:pt x="1298471" y="831396"/>
                  </a:lnTo>
                  <a:lnTo>
                    <a:pt x="1298471" y="828902"/>
                  </a:lnTo>
                  <a:lnTo>
                    <a:pt x="1298698" y="826407"/>
                  </a:lnTo>
                  <a:lnTo>
                    <a:pt x="1299378" y="824139"/>
                  </a:lnTo>
                  <a:lnTo>
                    <a:pt x="1299831" y="822098"/>
                  </a:lnTo>
                  <a:lnTo>
                    <a:pt x="1300285" y="820284"/>
                  </a:lnTo>
                  <a:lnTo>
                    <a:pt x="1301192" y="818469"/>
                  </a:lnTo>
                  <a:lnTo>
                    <a:pt x="1302098" y="816882"/>
                  </a:lnTo>
                  <a:lnTo>
                    <a:pt x="1303232" y="815748"/>
                  </a:lnTo>
                  <a:lnTo>
                    <a:pt x="1304365" y="814387"/>
                  </a:lnTo>
                  <a:lnTo>
                    <a:pt x="1305952" y="813253"/>
                  </a:lnTo>
                  <a:lnTo>
                    <a:pt x="1307539" y="812346"/>
                  </a:lnTo>
                  <a:lnTo>
                    <a:pt x="1309126" y="811439"/>
                  </a:lnTo>
                  <a:lnTo>
                    <a:pt x="1311166" y="810985"/>
                  </a:lnTo>
                  <a:lnTo>
                    <a:pt x="1312980" y="810532"/>
                  </a:lnTo>
                  <a:lnTo>
                    <a:pt x="1315247" y="810305"/>
                  </a:lnTo>
                  <a:lnTo>
                    <a:pt x="1317287" y="810305"/>
                  </a:lnTo>
                  <a:lnTo>
                    <a:pt x="1320234" y="810532"/>
                  </a:lnTo>
                  <a:lnTo>
                    <a:pt x="1322728" y="810759"/>
                  </a:lnTo>
                  <a:lnTo>
                    <a:pt x="1324995" y="811212"/>
                  </a:lnTo>
                  <a:lnTo>
                    <a:pt x="1327035" y="811893"/>
                  </a:lnTo>
                  <a:lnTo>
                    <a:pt x="1328849" y="812573"/>
                  </a:lnTo>
                  <a:lnTo>
                    <a:pt x="1330435" y="813934"/>
                  </a:lnTo>
                  <a:lnTo>
                    <a:pt x="1331796" y="814841"/>
                  </a:lnTo>
                  <a:lnTo>
                    <a:pt x="1332702" y="816428"/>
                  </a:lnTo>
                  <a:lnTo>
                    <a:pt x="1333609" y="818243"/>
                  </a:lnTo>
                  <a:lnTo>
                    <a:pt x="1334289" y="820284"/>
                  </a:lnTo>
                  <a:lnTo>
                    <a:pt x="1334969" y="823005"/>
                  </a:lnTo>
                  <a:lnTo>
                    <a:pt x="1335423" y="825953"/>
                  </a:lnTo>
                  <a:lnTo>
                    <a:pt x="1336103" y="833210"/>
                  </a:lnTo>
                  <a:lnTo>
                    <a:pt x="1336330" y="842509"/>
                  </a:lnTo>
                  <a:lnTo>
                    <a:pt x="1336330" y="854982"/>
                  </a:lnTo>
                  <a:lnTo>
                    <a:pt x="1439477" y="854982"/>
                  </a:lnTo>
                  <a:lnTo>
                    <a:pt x="1440384" y="846591"/>
                  </a:lnTo>
                  <a:lnTo>
                    <a:pt x="1440610" y="840694"/>
                  </a:lnTo>
                  <a:lnTo>
                    <a:pt x="1440610" y="836612"/>
                  </a:lnTo>
                  <a:lnTo>
                    <a:pt x="1440384" y="832757"/>
                  </a:lnTo>
                  <a:lnTo>
                    <a:pt x="1439704" y="828902"/>
                  </a:lnTo>
                  <a:lnTo>
                    <a:pt x="1439023" y="825046"/>
                  </a:lnTo>
                  <a:lnTo>
                    <a:pt x="1438343" y="821418"/>
                  </a:lnTo>
                  <a:lnTo>
                    <a:pt x="1437210" y="817789"/>
                  </a:lnTo>
                  <a:lnTo>
                    <a:pt x="1436303" y="814387"/>
                  </a:lnTo>
                  <a:lnTo>
                    <a:pt x="1434716" y="810985"/>
                  </a:lnTo>
                  <a:lnTo>
                    <a:pt x="1433129" y="808037"/>
                  </a:lnTo>
                  <a:lnTo>
                    <a:pt x="1431316" y="804862"/>
                  </a:lnTo>
                  <a:lnTo>
                    <a:pt x="1429502" y="801687"/>
                  </a:lnTo>
                  <a:lnTo>
                    <a:pt x="1427235" y="798966"/>
                  </a:lnTo>
                  <a:lnTo>
                    <a:pt x="1424968" y="796244"/>
                  </a:lnTo>
                  <a:lnTo>
                    <a:pt x="1422475" y="793750"/>
                  </a:lnTo>
                  <a:lnTo>
                    <a:pt x="1419754" y="791255"/>
                  </a:lnTo>
                  <a:lnTo>
                    <a:pt x="1416807" y="788534"/>
                  </a:lnTo>
                  <a:lnTo>
                    <a:pt x="1413860" y="786493"/>
                  </a:lnTo>
                  <a:lnTo>
                    <a:pt x="1410686" y="784225"/>
                  </a:lnTo>
                  <a:lnTo>
                    <a:pt x="1407059" y="782184"/>
                  </a:lnTo>
                  <a:lnTo>
                    <a:pt x="1403432" y="780143"/>
                  </a:lnTo>
                  <a:lnTo>
                    <a:pt x="1399578" y="778328"/>
                  </a:lnTo>
                  <a:lnTo>
                    <a:pt x="1395724" y="776514"/>
                  </a:lnTo>
                  <a:lnTo>
                    <a:pt x="1391644" y="774927"/>
                  </a:lnTo>
                  <a:lnTo>
                    <a:pt x="1387110" y="773339"/>
                  </a:lnTo>
                  <a:lnTo>
                    <a:pt x="1382576" y="771978"/>
                  </a:lnTo>
                  <a:lnTo>
                    <a:pt x="1377589" y="770844"/>
                  </a:lnTo>
                  <a:lnTo>
                    <a:pt x="1367614" y="768577"/>
                  </a:lnTo>
                  <a:lnTo>
                    <a:pt x="1356732" y="766762"/>
                  </a:lnTo>
                  <a:lnTo>
                    <a:pt x="1345171" y="765402"/>
                  </a:lnTo>
                  <a:lnTo>
                    <a:pt x="1345171" y="741362"/>
                  </a:lnTo>
                  <a:lnTo>
                    <a:pt x="1297791" y="741362"/>
                  </a:lnTo>
                  <a:close/>
                  <a:moveTo>
                    <a:pt x="1322274" y="628650"/>
                  </a:moveTo>
                  <a:lnTo>
                    <a:pt x="1329755" y="628877"/>
                  </a:lnTo>
                  <a:lnTo>
                    <a:pt x="1337236" y="629330"/>
                  </a:lnTo>
                  <a:lnTo>
                    <a:pt x="1344717" y="629557"/>
                  </a:lnTo>
                  <a:lnTo>
                    <a:pt x="1351972" y="630237"/>
                  </a:lnTo>
                  <a:lnTo>
                    <a:pt x="1359453" y="631144"/>
                  </a:lnTo>
                  <a:lnTo>
                    <a:pt x="1366480" y="632052"/>
                  </a:lnTo>
                  <a:lnTo>
                    <a:pt x="1373735" y="633412"/>
                  </a:lnTo>
                  <a:lnTo>
                    <a:pt x="1380762" y="634546"/>
                  </a:lnTo>
                  <a:lnTo>
                    <a:pt x="1388017" y="636134"/>
                  </a:lnTo>
                  <a:lnTo>
                    <a:pt x="1395044" y="637948"/>
                  </a:lnTo>
                  <a:lnTo>
                    <a:pt x="1401845" y="639762"/>
                  </a:lnTo>
                  <a:lnTo>
                    <a:pt x="1408646" y="641803"/>
                  </a:lnTo>
                  <a:lnTo>
                    <a:pt x="1415674" y="643844"/>
                  </a:lnTo>
                  <a:lnTo>
                    <a:pt x="1422248" y="646566"/>
                  </a:lnTo>
                  <a:lnTo>
                    <a:pt x="1428822" y="648834"/>
                  </a:lnTo>
                  <a:lnTo>
                    <a:pt x="1435396" y="651555"/>
                  </a:lnTo>
                  <a:lnTo>
                    <a:pt x="1441971" y="654503"/>
                  </a:lnTo>
                  <a:lnTo>
                    <a:pt x="1448318" y="657225"/>
                  </a:lnTo>
                  <a:lnTo>
                    <a:pt x="1454439" y="660400"/>
                  </a:lnTo>
                  <a:lnTo>
                    <a:pt x="1460786" y="663802"/>
                  </a:lnTo>
                  <a:lnTo>
                    <a:pt x="1466907" y="667203"/>
                  </a:lnTo>
                  <a:lnTo>
                    <a:pt x="1472801" y="670832"/>
                  </a:lnTo>
                  <a:lnTo>
                    <a:pt x="1478695" y="674687"/>
                  </a:lnTo>
                  <a:lnTo>
                    <a:pt x="1484590" y="678543"/>
                  </a:lnTo>
                  <a:lnTo>
                    <a:pt x="1490257" y="682398"/>
                  </a:lnTo>
                  <a:lnTo>
                    <a:pt x="1495924" y="686480"/>
                  </a:lnTo>
                  <a:lnTo>
                    <a:pt x="1501592" y="690562"/>
                  </a:lnTo>
                  <a:lnTo>
                    <a:pt x="1507033" y="695098"/>
                  </a:lnTo>
                  <a:lnTo>
                    <a:pt x="1512473" y="699634"/>
                  </a:lnTo>
                  <a:lnTo>
                    <a:pt x="1517687" y="704169"/>
                  </a:lnTo>
                  <a:lnTo>
                    <a:pt x="1522901" y="708932"/>
                  </a:lnTo>
                  <a:lnTo>
                    <a:pt x="1527662" y="713921"/>
                  </a:lnTo>
                  <a:lnTo>
                    <a:pt x="1532649" y="718684"/>
                  </a:lnTo>
                  <a:lnTo>
                    <a:pt x="1537183" y="723900"/>
                  </a:lnTo>
                  <a:lnTo>
                    <a:pt x="1541944" y="729116"/>
                  </a:lnTo>
                  <a:lnTo>
                    <a:pt x="1546478" y="734332"/>
                  </a:lnTo>
                  <a:lnTo>
                    <a:pt x="1551012" y="739775"/>
                  </a:lnTo>
                  <a:lnTo>
                    <a:pt x="1555092" y="745444"/>
                  </a:lnTo>
                  <a:lnTo>
                    <a:pt x="1559173" y="751114"/>
                  </a:lnTo>
                  <a:lnTo>
                    <a:pt x="1563027" y="756784"/>
                  </a:lnTo>
                  <a:lnTo>
                    <a:pt x="1566881" y="762907"/>
                  </a:lnTo>
                  <a:lnTo>
                    <a:pt x="1570735" y="768803"/>
                  </a:lnTo>
                  <a:lnTo>
                    <a:pt x="1574362" y="774700"/>
                  </a:lnTo>
                  <a:lnTo>
                    <a:pt x="1577762" y="780823"/>
                  </a:lnTo>
                  <a:lnTo>
                    <a:pt x="1581163" y="786946"/>
                  </a:lnTo>
                  <a:lnTo>
                    <a:pt x="1584110" y="793296"/>
                  </a:lnTo>
                  <a:lnTo>
                    <a:pt x="1587057" y="799646"/>
                  </a:lnTo>
                  <a:lnTo>
                    <a:pt x="1589777" y="806223"/>
                  </a:lnTo>
                  <a:lnTo>
                    <a:pt x="1592724" y="812800"/>
                  </a:lnTo>
                  <a:lnTo>
                    <a:pt x="1594991" y="819377"/>
                  </a:lnTo>
                  <a:lnTo>
                    <a:pt x="1597712" y="825953"/>
                  </a:lnTo>
                  <a:lnTo>
                    <a:pt x="1599752" y="832984"/>
                  </a:lnTo>
                  <a:lnTo>
                    <a:pt x="1601792" y="839560"/>
                  </a:lnTo>
                  <a:lnTo>
                    <a:pt x="1603606" y="846591"/>
                  </a:lnTo>
                  <a:lnTo>
                    <a:pt x="1605419" y="853621"/>
                  </a:lnTo>
                  <a:lnTo>
                    <a:pt x="1606779" y="860878"/>
                  </a:lnTo>
                  <a:lnTo>
                    <a:pt x="1608140" y="867682"/>
                  </a:lnTo>
                  <a:lnTo>
                    <a:pt x="1609500" y="874939"/>
                  </a:lnTo>
                  <a:lnTo>
                    <a:pt x="1610407" y="882196"/>
                  </a:lnTo>
                  <a:lnTo>
                    <a:pt x="1611313" y="889680"/>
                  </a:lnTo>
                  <a:lnTo>
                    <a:pt x="1611993" y="896937"/>
                  </a:lnTo>
                  <a:lnTo>
                    <a:pt x="1612220" y="904421"/>
                  </a:lnTo>
                  <a:lnTo>
                    <a:pt x="1612447" y="911905"/>
                  </a:lnTo>
                  <a:lnTo>
                    <a:pt x="1612900" y="919389"/>
                  </a:lnTo>
                  <a:lnTo>
                    <a:pt x="1612447" y="926873"/>
                  </a:lnTo>
                  <a:lnTo>
                    <a:pt x="1612220" y="934357"/>
                  </a:lnTo>
                  <a:lnTo>
                    <a:pt x="1611993" y="941614"/>
                  </a:lnTo>
                  <a:lnTo>
                    <a:pt x="1611313" y="949098"/>
                  </a:lnTo>
                  <a:lnTo>
                    <a:pt x="1610407" y="956128"/>
                  </a:lnTo>
                  <a:lnTo>
                    <a:pt x="1609500" y="963385"/>
                  </a:lnTo>
                  <a:lnTo>
                    <a:pt x="1608140" y="970643"/>
                  </a:lnTo>
                  <a:lnTo>
                    <a:pt x="1606779" y="977900"/>
                  </a:lnTo>
                  <a:lnTo>
                    <a:pt x="1605419" y="984930"/>
                  </a:lnTo>
                  <a:lnTo>
                    <a:pt x="1603606" y="991734"/>
                  </a:lnTo>
                  <a:lnTo>
                    <a:pt x="1601792" y="998764"/>
                  </a:lnTo>
                  <a:lnTo>
                    <a:pt x="1599752" y="1005794"/>
                  </a:lnTo>
                  <a:lnTo>
                    <a:pt x="1597712" y="1012371"/>
                  </a:lnTo>
                  <a:lnTo>
                    <a:pt x="1594991" y="1019175"/>
                  </a:lnTo>
                  <a:lnTo>
                    <a:pt x="1592724" y="1025752"/>
                  </a:lnTo>
                  <a:lnTo>
                    <a:pt x="1589777" y="1032328"/>
                  </a:lnTo>
                  <a:lnTo>
                    <a:pt x="1587057" y="1038678"/>
                  </a:lnTo>
                  <a:lnTo>
                    <a:pt x="1584110" y="1045255"/>
                  </a:lnTo>
                  <a:lnTo>
                    <a:pt x="1581163" y="1051605"/>
                  </a:lnTo>
                  <a:lnTo>
                    <a:pt x="1577762" y="1057728"/>
                  </a:lnTo>
                  <a:lnTo>
                    <a:pt x="1574362" y="1063852"/>
                  </a:lnTo>
                  <a:lnTo>
                    <a:pt x="1570735" y="1069975"/>
                  </a:lnTo>
                  <a:lnTo>
                    <a:pt x="1566881" y="1075871"/>
                  </a:lnTo>
                  <a:lnTo>
                    <a:pt x="1563027" y="1081768"/>
                  </a:lnTo>
                  <a:lnTo>
                    <a:pt x="1559173" y="1087437"/>
                  </a:lnTo>
                  <a:lnTo>
                    <a:pt x="1555092" y="1093107"/>
                  </a:lnTo>
                  <a:lnTo>
                    <a:pt x="1551012" y="1098550"/>
                  </a:lnTo>
                  <a:lnTo>
                    <a:pt x="1546478" y="1103993"/>
                  </a:lnTo>
                  <a:lnTo>
                    <a:pt x="1541944" y="1109435"/>
                  </a:lnTo>
                  <a:lnTo>
                    <a:pt x="1537183" y="1114652"/>
                  </a:lnTo>
                  <a:lnTo>
                    <a:pt x="1532649" y="1119641"/>
                  </a:lnTo>
                  <a:lnTo>
                    <a:pt x="1527662" y="1124630"/>
                  </a:lnTo>
                  <a:lnTo>
                    <a:pt x="1522901" y="1129619"/>
                  </a:lnTo>
                  <a:lnTo>
                    <a:pt x="1517687" y="1134382"/>
                  </a:lnTo>
                  <a:lnTo>
                    <a:pt x="1512473" y="1139144"/>
                  </a:lnTo>
                  <a:lnTo>
                    <a:pt x="1507033" y="1143453"/>
                  </a:lnTo>
                  <a:lnTo>
                    <a:pt x="1501592" y="1147762"/>
                  </a:lnTo>
                  <a:lnTo>
                    <a:pt x="1495924" y="1151844"/>
                  </a:lnTo>
                  <a:lnTo>
                    <a:pt x="1490257" y="1156153"/>
                  </a:lnTo>
                  <a:lnTo>
                    <a:pt x="1484590" y="1160235"/>
                  </a:lnTo>
                  <a:lnTo>
                    <a:pt x="1478695" y="1164091"/>
                  </a:lnTo>
                  <a:lnTo>
                    <a:pt x="1472801" y="1167719"/>
                  </a:lnTo>
                  <a:lnTo>
                    <a:pt x="1466907" y="1171348"/>
                  </a:lnTo>
                  <a:lnTo>
                    <a:pt x="1460786" y="1174750"/>
                  </a:lnTo>
                  <a:lnTo>
                    <a:pt x="1454439" y="1177925"/>
                  </a:lnTo>
                  <a:lnTo>
                    <a:pt x="1448318" y="1181100"/>
                  </a:lnTo>
                  <a:lnTo>
                    <a:pt x="1441971" y="1184275"/>
                  </a:lnTo>
                  <a:lnTo>
                    <a:pt x="1435396" y="1186996"/>
                  </a:lnTo>
                  <a:lnTo>
                    <a:pt x="1428822" y="1189491"/>
                  </a:lnTo>
                  <a:lnTo>
                    <a:pt x="1422248" y="1192212"/>
                  </a:lnTo>
                  <a:lnTo>
                    <a:pt x="1415674" y="1194480"/>
                  </a:lnTo>
                  <a:lnTo>
                    <a:pt x="1408646" y="1196748"/>
                  </a:lnTo>
                  <a:lnTo>
                    <a:pt x="1401845" y="1198562"/>
                  </a:lnTo>
                  <a:lnTo>
                    <a:pt x="1395044" y="1200603"/>
                  </a:lnTo>
                  <a:lnTo>
                    <a:pt x="1388017" y="1202191"/>
                  </a:lnTo>
                  <a:lnTo>
                    <a:pt x="1380762" y="1203778"/>
                  </a:lnTo>
                  <a:lnTo>
                    <a:pt x="1373735" y="1205366"/>
                  </a:lnTo>
                  <a:lnTo>
                    <a:pt x="1366480" y="1206273"/>
                  </a:lnTo>
                  <a:lnTo>
                    <a:pt x="1359453" y="1207407"/>
                  </a:lnTo>
                  <a:lnTo>
                    <a:pt x="1351972" y="1208087"/>
                  </a:lnTo>
                  <a:lnTo>
                    <a:pt x="1344717" y="1208994"/>
                  </a:lnTo>
                  <a:lnTo>
                    <a:pt x="1337236" y="1209448"/>
                  </a:lnTo>
                  <a:lnTo>
                    <a:pt x="1329755" y="1209675"/>
                  </a:lnTo>
                  <a:lnTo>
                    <a:pt x="1322274" y="1209675"/>
                  </a:lnTo>
                  <a:lnTo>
                    <a:pt x="1314793" y="1209675"/>
                  </a:lnTo>
                  <a:lnTo>
                    <a:pt x="1307312" y="1209448"/>
                  </a:lnTo>
                  <a:lnTo>
                    <a:pt x="1300058" y="1208994"/>
                  </a:lnTo>
                  <a:lnTo>
                    <a:pt x="1292577" y="1208087"/>
                  </a:lnTo>
                  <a:lnTo>
                    <a:pt x="1285323" y="1207407"/>
                  </a:lnTo>
                  <a:lnTo>
                    <a:pt x="1278068" y="1206273"/>
                  </a:lnTo>
                  <a:lnTo>
                    <a:pt x="1271041" y="1205366"/>
                  </a:lnTo>
                  <a:lnTo>
                    <a:pt x="1263787" y="1203778"/>
                  </a:lnTo>
                  <a:lnTo>
                    <a:pt x="1256759" y="1202191"/>
                  </a:lnTo>
                  <a:lnTo>
                    <a:pt x="1249731" y="1200603"/>
                  </a:lnTo>
                  <a:lnTo>
                    <a:pt x="1242930" y="1198562"/>
                  </a:lnTo>
                  <a:lnTo>
                    <a:pt x="1235903" y="1196748"/>
                  </a:lnTo>
                  <a:lnTo>
                    <a:pt x="1229102" y="1194480"/>
                  </a:lnTo>
                  <a:lnTo>
                    <a:pt x="1222528" y="1192212"/>
                  </a:lnTo>
                  <a:lnTo>
                    <a:pt x="1215727" y="1189491"/>
                  </a:lnTo>
                  <a:lnTo>
                    <a:pt x="1209379" y="1186996"/>
                  </a:lnTo>
                  <a:lnTo>
                    <a:pt x="1202805" y="1184275"/>
                  </a:lnTo>
                  <a:lnTo>
                    <a:pt x="1196457" y="1181100"/>
                  </a:lnTo>
                  <a:lnTo>
                    <a:pt x="1189883" y="1177925"/>
                  </a:lnTo>
                  <a:lnTo>
                    <a:pt x="1183762" y="1174750"/>
                  </a:lnTo>
                  <a:lnTo>
                    <a:pt x="1177868" y="1171348"/>
                  </a:lnTo>
                  <a:lnTo>
                    <a:pt x="1171747" y="1167719"/>
                  </a:lnTo>
                  <a:lnTo>
                    <a:pt x="1165853" y="1164091"/>
                  </a:lnTo>
                  <a:lnTo>
                    <a:pt x="1159732" y="1160235"/>
                  </a:lnTo>
                  <a:lnTo>
                    <a:pt x="1154065" y="1156153"/>
                  </a:lnTo>
                  <a:lnTo>
                    <a:pt x="1148398" y="1151844"/>
                  </a:lnTo>
                  <a:lnTo>
                    <a:pt x="1142957" y="1147762"/>
                  </a:lnTo>
                  <a:lnTo>
                    <a:pt x="1137743" y="1143453"/>
                  </a:lnTo>
                  <a:lnTo>
                    <a:pt x="1132302" y="1139144"/>
                  </a:lnTo>
                  <a:lnTo>
                    <a:pt x="1127088" y="1134382"/>
                  </a:lnTo>
                  <a:lnTo>
                    <a:pt x="1121874" y="1129619"/>
                  </a:lnTo>
                  <a:lnTo>
                    <a:pt x="1117113" y="1124630"/>
                  </a:lnTo>
                  <a:lnTo>
                    <a:pt x="1112126" y="1119641"/>
                  </a:lnTo>
                  <a:lnTo>
                    <a:pt x="1107139" y="1114652"/>
                  </a:lnTo>
                  <a:lnTo>
                    <a:pt x="1102605" y="1109435"/>
                  </a:lnTo>
                  <a:lnTo>
                    <a:pt x="1098298" y="1103993"/>
                  </a:lnTo>
                  <a:lnTo>
                    <a:pt x="1093764" y="1098550"/>
                  </a:lnTo>
                  <a:lnTo>
                    <a:pt x="1089683" y="1093107"/>
                  </a:lnTo>
                  <a:lnTo>
                    <a:pt x="1085602" y="1087437"/>
                  </a:lnTo>
                  <a:lnTo>
                    <a:pt x="1081522" y="1081768"/>
                  </a:lnTo>
                  <a:lnTo>
                    <a:pt x="1077668" y="1075871"/>
                  </a:lnTo>
                  <a:lnTo>
                    <a:pt x="1074041" y="1069975"/>
                  </a:lnTo>
                  <a:lnTo>
                    <a:pt x="1070414" y="1063852"/>
                  </a:lnTo>
                  <a:lnTo>
                    <a:pt x="1067013" y="1057728"/>
                  </a:lnTo>
                  <a:lnTo>
                    <a:pt x="1063613" y="1051605"/>
                  </a:lnTo>
                  <a:lnTo>
                    <a:pt x="1060439" y="1045255"/>
                  </a:lnTo>
                  <a:lnTo>
                    <a:pt x="1057492" y="1038678"/>
                  </a:lnTo>
                  <a:lnTo>
                    <a:pt x="1054545" y="1032328"/>
                  </a:lnTo>
                  <a:lnTo>
                    <a:pt x="1052051" y="1025752"/>
                  </a:lnTo>
                  <a:lnTo>
                    <a:pt x="1049558" y="1019175"/>
                  </a:lnTo>
                  <a:lnTo>
                    <a:pt x="1047064" y="1012371"/>
                  </a:lnTo>
                  <a:lnTo>
                    <a:pt x="1044797" y="1005794"/>
                  </a:lnTo>
                  <a:lnTo>
                    <a:pt x="1042757" y="998764"/>
                  </a:lnTo>
                  <a:lnTo>
                    <a:pt x="1040943" y="991734"/>
                  </a:lnTo>
                  <a:lnTo>
                    <a:pt x="1039356" y="984930"/>
                  </a:lnTo>
                  <a:lnTo>
                    <a:pt x="1037769" y="977900"/>
                  </a:lnTo>
                  <a:lnTo>
                    <a:pt x="1036409" y="970643"/>
                  </a:lnTo>
                  <a:lnTo>
                    <a:pt x="1035276" y="963385"/>
                  </a:lnTo>
                  <a:lnTo>
                    <a:pt x="1034142" y="956128"/>
                  </a:lnTo>
                  <a:lnTo>
                    <a:pt x="1033462" y="949098"/>
                  </a:lnTo>
                  <a:lnTo>
                    <a:pt x="1032782" y="941614"/>
                  </a:lnTo>
                  <a:lnTo>
                    <a:pt x="1032102" y="934357"/>
                  </a:lnTo>
                  <a:lnTo>
                    <a:pt x="1031875" y="926873"/>
                  </a:lnTo>
                  <a:lnTo>
                    <a:pt x="1031875" y="919389"/>
                  </a:lnTo>
                  <a:lnTo>
                    <a:pt x="1031875" y="911905"/>
                  </a:lnTo>
                  <a:lnTo>
                    <a:pt x="1032102" y="904421"/>
                  </a:lnTo>
                  <a:lnTo>
                    <a:pt x="1032782" y="896937"/>
                  </a:lnTo>
                  <a:lnTo>
                    <a:pt x="1033462" y="889680"/>
                  </a:lnTo>
                  <a:lnTo>
                    <a:pt x="1034142" y="882196"/>
                  </a:lnTo>
                  <a:lnTo>
                    <a:pt x="1035276" y="874939"/>
                  </a:lnTo>
                  <a:lnTo>
                    <a:pt x="1036409" y="867682"/>
                  </a:lnTo>
                  <a:lnTo>
                    <a:pt x="1037769" y="860878"/>
                  </a:lnTo>
                  <a:lnTo>
                    <a:pt x="1039356" y="853621"/>
                  </a:lnTo>
                  <a:lnTo>
                    <a:pt x="1040943" y="846591"/>
                  </a:lnTo>
                  <a:lnTo>
                    <a:pt x="1042757" y="839560"/>
                  </a:lnTo>
                  <a:lnTo>
                    <a:pt x="1044797" y="832984"/>
                  </a:lnTo>
                  <a:lnTo>
                    <a:pt x="1047064" y="825953"/>
                  </a:lnTo>
                  <a:lnTo>
                    <a:pt x="1049558" y="819377"/>
                  </a:lnTo>
                  <a:lnTo>
                    <a:pt x="1052051" y="812800"/>
                  </a:lnTo>
                  <a:lnTo>
                    <a:pt x="1054545" y="806223"/>
                  </a:lnTo>
                  <a:lnTo>
                    <a:pt x="1057492" y="799646"/>
                  </a:lnTo>
                  <a:lnTo>
                    <a:pt x="1060439" y="793296"/>
                  </a:lnTo>
                  <a:lnTo>
                    <a:pt x="1063613" y="786946"/>
                  </a:lnTo>
                  <a:lnTo>
                    <a:pt x="1067013" y="780823"/>
                  </a:lnTo>
                  <a:lnTo>
                    <a:pt x="1070414" y="774700"/>
                  </a:lnTo>
                  <a:lnTo>
                    <a:pt x="1074041" y="768803"/>
                  </a:lnTo>
                  <a:lnTo>
                    <a:pt x="1077668" y="762907"/>
                  </a:lnTo>
                  <a:lnTo>
                    <a:pt x="1081522" y="756784"/>
                  </a:lnTo>
                  <a:lnTo>
                    <a:pt x="1085602" y="751114"/>
                  </a:lnTo>
                  <a:lnTo>
                    <a:pt x="1089683" y="745444"/>
                  </a:lnTo>
                  <a:lnTo>
                    <a:pt x="1093764" y="739775"/>
                  </a:lnTo>
                  <a:lnTo>
                    <a:pt x="1098298" y="734332"/>
                  </a:lnTo>
                  <a:lnTo>
                    <a:pt x="1102605" y="729116"/>
                  </a:lnTo>
                  <a:lnTo>
                    <a:pt x="1107139" y="723900"/>
                  </a:lnTo>
                  <a:lnTo>
                    <a:pt x="1112126" y="718684"/>
                  </a:lnTo>
                  <a:lnTo>
                    <a:pt x="1117113" y="713921"/>
                  </a:lnTo>
                  <a:lnTo>
                    <a:pt x="1121874" y="708932"/>
                  </a:lnTo>
                  <a:lnTo>
                    <a:pt x="1127088" y="704169"/>
                  </a:lnTo>
                  <a:lnTo>
                    <a:pt x="1132302" y="699634"/>
                  </a:lnTo>
                  <a:lnTo>
                    <a:pt x="1137743" y="695098"/>
                  </a:lnTo>
                  <a:lnTo>
                    <a:pt x="1142957" y="690562"/>
                  </a:lnTo>
                  <a:lnTo>
                    <a:pt x="1148398" y="686480"/>
                  </a:lnTo>
                  <a:lnTo>
                    <a:pt x="1154065" y="682398"/>
                  </a:lnTo>
                  <a:lnTo>
                    <a:pt x="1159732" y="678543"/>
                  </a:lnTo>
                  <a:lnTo>
                    <a:pt x="1165853" y="674687"/>
                  </a:lnTo>
                  <a:lnTo>
                    <a:pt x="1171747" y="670832"/>
                  </a:lnTo>
                  <a:lnTo>
                    <a:pt x="1177868" y="667203"/>
                  </a:lnTo>
                  <a:lnTo>
                    <a:pt x="1183762" y="663802"/>
                  </a:lnTo>
                  <a:lnTo>
                    <a:pt x="1189883" y="660400"/>
                  </a:lnTo>
                  <a:lnTo>
                    <a:pt x="1196457" y="657225"/>
                  </a:lnTo>
                  <a:lnTo>
                    <a:pt x="1202805" y="654503"/>
                  </a:lnTo>
                  <a:lnTo>
                    <a:pt x="1209379" y="651555"/>
                  </a:lnTo>
                  <a:lnTo>
                    <a:pt x="1215727" y="648834"/>
                  </a:lnTo>
                  <a:lnTo>
                    <a:pt x="1222528" y="646566"/>
                  </a:lnTo>
                  <a:lnTo>
                    <a:pt x="1229102" y="643844"/>
                  </a:lnTo>
                  <a:lnTo>
                    <a:pt x="1235903" y="641803"/>
                  </a:lnTo>
                  <a:lnTo>
                    <a:pt x="1242930" y="639762"/>
                  </a:lnTo>
                  <a:lnTo>
                    <a:pt x="1249731" y="637948"/>
                  </a:lnTo>
                  <a:lnTo>
                    <a:pt x="1256759" y="636134"/>
                  </a:lnTo>
                  <a:lnTo>
                    <a:pt x="1263787" y="634546"/>
                  </a:lnTo>
                  <a:lnTo>
                    <a:pt x="1271041" y="633412"/>
                  </a:lnTo>
                  <a:lnTo>
                    <a:pt x="1278068" y="632052"/>
                  </a:lnTo>
                  <a:lnTo>
                    <a:pt x="1285323" y="631144"/>
                  </a:lnTo>
                  <a:lnTo>
                    <a:pt x="1292577" y="630237"/>
                  </a:lnTo>
                  <a:lnTo>
                    <a:pt x="1300058" y="629557"/>
                  </a:lnTo>
                  <a:lnTo>
                    <a:pt x="1307312" y="629330"/>
                  </a:lnTo>
                  <a:lnTo>
                    <a:pt x="1314793" y="628877"/>
                  </a:lnTo>
                  <a:lnTo>
                    <a:pt x="1322274" y="628650"/>
                  </a:lnTo>
                  <a:close/>
                  <a:moveTo>
                    <a:pt x="1872408" y="450081"/>
                  </a:moveTo>
                  <a:lnTo>
                    <a:pt x="1872408" y="463897"/>
                  </a:lnTo>
                  <a:lnTo>
                    <a:pt x="1864899" y="464803"/>
                  </a:lnTo>
                  <a:lnTo>
                    <a:pt x="1857846" y="465709"/>
                  </a:lnTo>
                  <a:lnTo>
                    <a:pt x="1851474" y="467068"/>
                  </a:lnTo>
                  <a:lnTo>
                    <a:pt x="1845558" y="468880"/>
                  </a:lnTo>
                  <a:lnTo>
                    <a:pt x="1839870" y="470691"/>
                  </a:lnTo>
                  <a:lnTo>
                    <a:pt x="1834864" y="472730"/>
                  </a:lnTo>
                  <a:lnTo>
                    <a:pt x="1830313" y="474995"/>
                  </a:lnTo>
                  <a:lnTo>
                    <a:pt x="1826218" y="477939"/>
                  </a:lnTo>
                  <a:lnTo>
                    <a:pt x="1822577" y="480657"/>
                  </a:lnTo>
                  <a:lnTo>
                    <a:pt x="1819391" y="483827"/>
                  </a:lnTo>
                  <a:lnTo>
                    <a:pt x="1816888" y="487451"/>
                  </a:lnTo>
                  <a:lnTo>
                    <a:pt x="1814840" y="491075"/>
                  </a:lnTo>
                  <a:lnTo>
                    <a:pt x="1813020" y="495152"/>
                  </a:lnTo>
                  <a:lnTo>
                    <a:pt x="1811882" y="499228"/>
                  </a:lnTo>
                  <a:lnTo>
                    <a:pt x="1811200" y="503984"/>
                  </a:lnTo>
                  <a:lnTo>
                    <a:pt x="1810745" y="508514"/>
                  </a:lnTo>
                  <a:lnTo>
                    <a:pt x="1810745" y="511911"/>
                  </a:lnTo>
                  <a:lnTo>
                    <a:pt x="1811427" y="515309"/>
                  </a:lnTo>
                  <a:lnTo>
                    <a:pt x="1811882" y="518253"/>
                  </a:lnTo>
                  <a:lnTo>
                    <a:pt x="1812565" y="521424"/>
                  </a:lnTo>
                  <a:lnTo>
                    <a:pt x="1813703" y="524594"/>
                  </a:lnTo>
                  <a:lnTo>
                    <a:pt x="1815068" y="527312"/>
                  </a:lnTo>
                  <a:lnTo>
                    <a:pt x="1816206" y="530257"/>
                  </a:lnTo>
                  <a:lnTo>
                    <a:pt x="1818026" y="532974"/>
                  </a:lnTo>
                  <a:lnTo>
                    <a:pt x="1819846" y="535692"/>
                  </a:lnTo>
                  <a:lnTo>
                    <a:pt x="1821894" y="537957"/>
                  </a:lnTo>
                  <a:lnTo>
                    <a:pt x="1823942" y="540222"/>
                  </a:lnTo>
                  <a:lnTo>
                    <a:pt x="1826218" y="542487"/>
                  </a:lnTo>
                  <a:lnTo>
                    <a:pt x="1828265" y="544298"/>
                  </a:lnTo>
                  <a:lnTo>
                    <a:pt x="1830541" y="546337"/>
                  </a:lnTo>
                  <a:lnTo>
                    <a:pt x="1832816" y="547922"/>
                  </a:lnTo>
                  <a:lnTo>
                    <a:pt x="1835547" y="549508"/>
                  </a:lnTo>
                  <a:lnTo>
                    <a:pt x="1841463" y="552905"/>
                  </a:lnTo>
                  <a:lnTo>
                    <a:pt x="1849654" y="557208"/>
                  </a:lnTo>
                  <a:lnTo>
                    <a:pt x="1860349" y="562191"/>
                  </a:lnTo>
                  <a:lnTo>
                    <a:pt x="1873319" y="568079"/>
                  </a:lnTo>
                  <a:lnTo>
                    <a:pt x="1877187" y="569891"/>
                  </a:lnTo>
                  <a:lnTo>
                    <a:pt x="1880827" y="571703"/>
                  </a:lnTo>
                  <a:lnTo>
                    <a:pt x="1883785" y="573515"/>
                  </a:lnTo>
                  <a:lnTo>
                    <a:pt x="1886516" y="575327"/>
                  </a:lnTo>
                  <a:lnTo>
                    <a:pt x="1888564" y="577139"/>
                  </a:lnTo>
                  <a:lnTo>
                    <a:pt x="1890384" y="578497"/>
                  </a:lnTo>
                  <a:lnTo>
                    <a:pt x="1891749" y="580083"/>
                  </a:lnTo>
                  <a:lnTo>
                    <a:pt x="1892660" y="581895"/>
                  </a:lnTo>
                  <a:lnTo>
                    <a:pt x="1893342" y="583480"/>
                  </a:lnTo>
                  <a:lnTo>
                    <a:pt x="1894025" y="585518"/>
                  </a:lnTo>
                  <a:lnTo>
                    <a:pt x="1894707" y="590501"/>
                  </a:lnTo>
                  <a:lnTo>
                    <a:pt x="1895390" y="596163"/>
                  </a:lnTo>
                  <a:lnTo>
                    <a:pt x="1895390" y="602958"/>
                  </a:lnTo>
                  <a:lnTo>
                    <a:pt x="1895390" y="605675"/>
                  </a:lnTo>
                  <a:lnTo>
                    <a:pt x="1894707" y="608167"/>
                  </a:lnTo>
                  <a:lnTo>
                    <a:pt x="1894025" y="610205"/>
                  </a:lnTo>
                  <a:lnTo>
                    <a:pt x="1892660" y="611791"/>
                  </a:lnTo>
                  <a:lnTo>
                    <a:pt x="1890839" y="613149"/>
                  </a:lnTo>
                  <a:lnTo>
                    <a:pt x="1888791" y="614055"/>
                  </a:lnTo>
                  <a:lnTo>
                    <a:pt x="1886061" y="614735"/>
                  </a:lnTo>
                  <a:lnTo>
                    <a:pt x="1883330" y="614961"/>
                  </a:lnTo>
                  <a:lnTo>
                    <a:pt x="1880145" y="614735"/>
                  </a:lnTo>
                  <a:lnTo>
                    <a:pt x="1878552" y="614055"/>
                  </a:lnTo>
                  <a:lnTo>
                    <a:pt x="1877414" y="613602"/>
                  </a:lnTo>
                  <a:lnTo>
                    <a:pt x="1876277" y="613149"/>
                  </a:lnTo>
                  <a:lnTo>
                    <a:pt x="1875594" y="612243"/>
                  </a:lnTo>
                  <a:lnTo>
                    <a:pt x="1874684" y="611564"/>
                  </a:lnTo>
                  <a:lnTo>
                    <a:pt x="1874229" y="610432"/>
                  </a:lnTo>
                  <a:lnTo>
                    <a:pt x="1873774" y="609299"/>
                  </a:lnTo>
                  <a:lnTo>
                    <a:pt x="1873546" y="607487"/>
                  </a:lnTo>
                  <a:lnTo>
                    <a:pt x="1872863" y="602731"/>
                  </a:lnTo>
                  <a:lnTo>
                    <a:pt x="1872408" y="596616"/>
                  </a:lnTo>
                  <a:lnTo>
                    <a:pt x="1872408" y="588689"/>
                  </a:lnTo>
                  <a:lnTo>
                    <a:pt x="1872408" y="577818"/>
                  </a:lnTo>
                  <a:lnTo>
                    <a:pt x="1811655" y="577818"/>
                  </a:lnTo>
                  <a:lnTo>
                    <a:pt x="1811655" y="586424"/>
                  </a:lnTo>
                  <a:lnTo>
                    <a:pt x="1811882" y="593445"/>
                  </a:lnTo>
                  <a:lnTo>
                    <a:pt x="1812338" y="596616"/>
                  </a:lnTo>
                  <a:lnTo>
                    <a:pt x="1813020" y="600013"/>
                  </a:lnTo>
                  <a:lnTo>
                    <a:pt x="1813475" y="602958"/>
                  </a:lnTo>
                  <a:lnTo>
                    <a:pt x="1814158" y="605902"/>
                  </a:lnTo>
                  <a:lnTo>
                    <a:pt x="1815296" y="608620"/>
                  </a:lnTo>
                  <a:lnTo>
                    <a:pt x="1816206" y="611338"/>
                  </a:lnTo>
                  <a:lnTo>
                    <a:pt x="1817343" y="613829"/>
                  </a:lnTo>
                  <a:lnTo>
                    <a:pt x="1818936" y="616094"/>
                  </a:lnTo>
                  <a:lnTo>
                    <a:pt x="1820074" y="618359"/>
                  </a:lnTo>
                  <a:lnTo>
                    <a:pt x="1821894" y="620623"/>
                  </a:lnTo>
                  <a:lnTo>
                    <a:pt x="1823715" y="622435"/>
                  </a:lnTo>
                  <a:lnTo>
                    <a:pt x="1825535" y="624247"/>
                  </a:lnTo>
                  <a:lnTo>
                    <a:pt x="1827583" y="626059"/>
                  </a:lnTo>
                  <a:lnTo>
                    <a:pt x="1829631" y="627418"/>
                  </a:lnTo>
                  <a:lnTo>
                    <a:pt x="1834409" y="630136"/>
                  </a:lnTo>
                  <a:lnTo>
                    <a:pt x="1839415" y="632627"/>
                  </a:lnTo>
                  <a:lnTo>
                    <a:pt x="1844193" y="634665"/>
                  </a:lnTo>
                  <a:lnTo>
                    <a:pt x="1849654" y="636704"/>
                  </a:lnTo>
                  <a:lnTo>
                    <a:pt x="1855115" y="638289"/>
                  </a:lnTo>
                  <a:lnTo>
                    <a:pt x="1860576" y="639421"/>
                  </a:lnTo>
                  <a:lnTo>
                    <a:pt x="1866492" y="640327"/>
                  </a:lnTo>
                  <a:lnTo>
                    <a:pt x="1872408" y="641007"/>
                  </a:lnTo>
                  <a:lnTo>
                    <a:pt x="1872408" y="657993"/>
                  </a:lnTo>
                  <a:lnTo>
                    <a:pt x="1900396" y="657993"/>
                  </a:lnTo>
                  <a:lnTo>
                    <a:pt x="1900396" y="641460"/>
                  </a:lnTo>
                  <a:lnTo>
                    <a:pt x="1907905" y="640554"/>
                  </a:lnTo>
                  <a:lnTo>
                    <a:pt x="1914959" y="639421"/>
                  </a:lnTo>
                  <a:lnTo>
                    <a:pt x="1921557" y="637610"/>
                  </a:lnTo>
                  <a:lnTo>
                    <a:pt x="1927474" y="635798"/>
                  </a:lnTo>
                  <a:lnTo>
                    <a:pt x="1933162" y="633533"/>
                  </a:lnTo>
                  <a:lnTo>
                    <a:pt x="1938396" y="631042"/>
                  </a:lnTo>
                  <a:lnTo>
                    <a:pt x="1943174" y="628324"/>
                  </a:lnTo>
                  <a:lnTo>
                    <a:pt x="1947270" y="624927"/>
                  </a:lnTo>
                  <a:lnTo>
                    <a:pt x="1950910" y="621529"/>
                  </a:lnTo>
                  <a:lnTo>
                    <a:pt x="1953868" y="617679"/>
                  </a:lnTo>
                  <a:lnTo>
                    <a:pt x="1956826" y="613602"/>
                  </a:lnTo>
                  <a:lnTo>
                    <a:pt x="1958874" y="609299"/>
                  </a:lnTo>
                  <a:lnTo>
                    <a:pt x="1960695" y="604317"/>
                  </a:lnTo>
                  <a:lnTo>
                    <a:pt x="1962060" y="599107"/>
                  </a:lnTo>
                  <a:lnTo>
                    <a:pt x="1962515" y="593672"/>
                  </a:lnTo>
                  <a:lnTo>
                    <a:pt x="1962743" y="588010"/>
                  </a:lnTo>
                  <a:lnTo>
                    <a:pt x="1962743" y="584613"/>
                  </a:lnTo>
                  <a:lnTo>
                    <a:pt x="1962515" y="581215"/>
                  </a:lnTo>
                  <a:lnTo>
                    <a:pt x="1962060" y="577818"/>
                  </a:lnTo>
                  <a:lnTo>
                    <a:pt x="1961377" y="574647"/>
                  </a:lnTo>
                  <a:lnTo>
                    <a:pt x="1960695" y="571929"/>
                  </a:lnTo>
                  <a:lnTo>
                    <a:pt x="1959557" y="568985"/>
                  </a:lnTo>
                  <a:lnTo>
                    <a:pt x="1958419" y="566267"/>
                  </a:lnTo>
                  <a:lnTo>
                    <a:pt x="1957054" y="563550"/>
                  </a:lnTo>
                  <a:lnTo>
                    <a:pt x="1953868" y="559020"/>
                  </a:lnTo>
                  <a:lnTo>
                    <a:pt x="1950683" y="555170"/>
                  </a:lnTo>
                  <a:lnTo>
                    <a:pt x="1948862" y="553358"/>
                  </a:lnTo>
                  <a:lnTo>
                    <a:pt x="1947042" y="551546"/>
                  </a:lnTo>
                  <a:lnTo>
                    <a:pt x="1944994" y="549961"/>
                  </a:lnTo>
                  <a:lnTo>
                    <a:pt x="1942719" y="548375"/>
                  </a:lnTo>
                  <a:lnTo>
                    <a:pt x="1937713" y="545657"/>
                  </a:lnTo>
                  <a:lnTo>
                    <a:pt x="1930659" y="542034"/>
                  </a:lnTo>
                  <a:lnTo>
                    <a:pt x="1921785" y="537957"/>
                  </a:lnTo>
                  <a:lnTo>
                    <a:pt x="1911318" y="532974"/>
                  </a:lnTo>
                  <a:lnTo>
                    <a:pt x="1899031" y="527539"/>
                  </a:lnTo>
                  <a:lnTo>
                    <a:pt x="1889474" y="523236"/>
                  </a:lnTo>
                  <a:lnTo>
                    <a:pt x="1882875" y="519612"/>
                  </a:lnTo>
                  <a:lnTo>
                    <a:pt x="1878552" y="517120"/>
                  </a:lnTo>
                  <a:lnTo>
                    <a:pt x="1877187" y="515988"/>
                  </a:lnTo>
                  <a:lnTo>
                    <a:pt x="1876049" y="514629"/>
                  </a:lnTo>
                  <a:lnTo>
                    <a:pt x="1875139" y="513270"/>
                  </a:lnTo>
                  <a:lnTo>
                    <a:pt x="1874229" y="511458"/>
                  </a:lnTo>
                  <a:lnTo>
                    <a:pt x="1873774" y="509647"/>
                  </a:lnTo>
                  <a:lnTo>
                    <a:pt x="1873319" y="507608"/>
                  </a:lnTo>
                  <a:lnTo>
                    <a:pt x="1872863" y="505117"/>
                  </a:lnTo>
                  <a:lnTo>
                    <a:pt x="1872863" y="502626"/>
                  </a:lnTo>
                  <a:lnTo>
                    <a:pt x="1872863" y="499681"/>
                  </a:lnTo>
                  <a:lnTo>
                    <a:pt x="1873546" y="497190"/>
                  </a:lnTo>
                  <a:lnTo>
                    <a:pt x="1874456" y="495152"/>
                  </a:lnTo>
                  <a:lnTo>
                    <a:pt x="1875594" y="493340"/>
                  </a:lnTo>
                  <a:lnTo>
                    <a:pt x="1877187" y="491981"/>
                  </a:lnTo>
                  <a:lnTo>
                    <a:pt x="1879235" y="491075"/>
                  </a:lnTo>
                  <a:lnTo>
                    <a:pt x="1881282" y="490622"/>
                  </a:lnTo>
                  <a:lnTo>
                    <a:pt x="1883785" y="490169"/>
                  </a:lnTo>
                  <a:lnTo>
                    <a:pt x="1887199" y="490622"/>
                  </a:lnTo>
                  <a:lnTo>
                    <a:pt x="1889702" y="491301"/>
                  </a:lnTo>
                  <a:lnTo>
                    <a:pt x="1890839" y="491528"/>
                  </a:lnTo>
                  <a:lnTo>
                    <a:pt x="1891522" y="492207"/>
                  </a:lnTo>
                  <a:lnTo>
                    <a:pt x="1892432" y="493113"/>
                  </a:lnTo>
                  <a:lnTo>
                    <a:pt x="1892887" y="493793"/>
                  </a:lnTo>
                  <a:lnTo>
                    <a:pt x="1894025" y="496284"/>
                  </a:lnTo>
                  <a:lnTo>
                    <a:pt x="1894480" y="499455"/>
                  </a:lnTo>
                  <a:lnTo>
                    <a:pt x="1894935" y="503758"/>
                  </a:lnTo>
                  <a:lnTo>
                    <a:pt x="1895163" y="508967"/>
                  </a:lnTo>
                  <a:lnTo>
                    <a:pt x="1895163" y="516215"/>
                  </a:lnTo>
                  <a:lnTo>
                    <a:pt x="1955689" y="516215"/>
                  </a:lnTo>
                  <a:lnTo>
                    <a:pt x="1956371" y="511458"/>
                  </a:lnTo>
                  <a:lnTo>
                    <a:pt x="1956371" y="508061"/>
                  </a:lnTo>
                  <a:lnTo>
                    <a:pt x="1955916" y="503305"/>
                  </a:lnTo>
                  <a:lnTo>
                    <a:pt x="1955461" y="498775"/>
                  </a:lnTo>
                  <a:lnTo>
                    <a:pt x="1954551" y="494699"/>
                  </a:lnTo>
                  <a:lnTo>
                    <a:pt x="1952958" y="490848"/>
                  </a:lnTo>
                  <a:lnTo>
                    <a:pt x="1950910" y="487225"/>
                  </a:lnTo>
                  <a:lnTo>
                    <a:pt x="1948635" y="483601"/>
                  </a:lnTo>
                  <a:lnTo>
                    <a:pt x="1945677" y="480430"/>
                  </a:lnTo>
                  <a:lnTo>
                    <a:pt x="1942264" y="477712"/>
                  </a:lnTo>
                  <a:lnTo>
                    <a:pt x="1938623" y="474995"/>
                  </a:lnTo>
                  <a:lnTo>
                    <a:pt x="1934527" y="472730"/>
                  </a:lnTo>
                  <a:lnTo>
                    <a:pt x="1929976" y="470465"/>
                  </a:lnTo>
                  <a:lnTo>
                    <a:pt x="1924971" y="468653"/>
                  </a:lnTo>
                  <a:lnTo>
                    <a:pt x="1919510" y="467068"/>
                  </a:lnTo>
                  <a:lnTo>
                    <a:pt x="1913593" y="465709"/>
                  </a:lnTo>
                  <a:lnTo>
                    <a:pt x="1907222" y="464803"/>
                  </a:lnTo>
                  <a:lnTo>
                    <a:pt x="1900396" y="463897"/>
                  </a:lnTo>
                  <a:lnTo>
                    <a:pt x="1900396" y="450081"/>
                  </a:lnTo>
                  <a:lnTo>
                    <a:pt x="1872408" y="450081"/>
                  </a:lnTo>
                  <a:close/>
                  <a:moveTo>
                    <a:pt x="1886971" y="384175"/>
                  </a:moveTo>
                  <a:lnTo>
                    <a:pt x="1895390" y="384401"/>
                  </a:lnTo>
                  <a:lnTo>
                    <a:pt x="1904264" y="384854"/>
                  </a:lnTo>
                  <a:lnTo>
                    <a:pt x="1912911" y="385987"/>
                  </a:lnTo>
                  <a:lnTo>
                    <a:pt x="1921102" y="387572"/>
                  </a:lnTo>
                  <a:lnTo>
                    <a:pt x="1929294" y="389610"/>
                  </a:lnTo>
                  <a:lnTo>
                    <a:pt x="1937713" y="391649"/>
                  </a:lnTo>
                  <a:lnTo>
                    <a:pt x="1945449" y="394367"/>
                  </a:lnTo>
                  <a:lnTo>
                    <a:pt x="1953186" y="397537"/>
                  </a:lnTo>
                  <a:lnTo>
                    <a:pt x="1960922" y="400935"/>
                  </a:lnTo>
                  <a:lnTo>
                    <a:pt x="1968204" y="404558"/>
                  </a:lnTo>
                  <a:lnTo>
                    <a:pt x="1975485" y="408635"/>
                  </a:lnTo>
                  <a:lnTo>
                    <a:pt x="1982084" y="412938"/>
                  </a:lnTo>
                  <a:lnTo>
                    <a:pt x="1988910" y="417921"/>
                  </a:lnTo>
                  <a:lnTo>
                    <a:pt x="1995281" y="422677"/>
                  </a:lnTo>
                  <a:lnTo>
                    <a:pt x="2001652" y="428113"/>
                  </a:lnTo>
                  <a:lnTo>
                    <a:pt x="2007568" y="433775"/>
                  </a:lnTo>
                  <a:lnTo>
                    <a:pt x="2013257" y="439890"/>
                  </a:lnTo>
                  <a:lnTo>
                    <a:pt x="2018718" y="446005"/>
                  </a:lnTo>
                  <a:lnTo>
                    <a:pt x="2023496" y="452346"/>
                  </a:lnTo>
                  <a:lnTo>
                    <a:pt x="2028502" y="459141"/>
                  </a:lnTo>
                  <a:lnTo>
                    <a:pt x="2032825" y="465709"/>
                  </a:lnTo>
                  <a:lnTo>
                    <a:pt x="2036921" y="472956"/>
                  </a:lnTo>
                  <a:lnTo>
                    <a:pt x="2040562" y="480430"/>
                  </a:lnTo>
                  <a:lnTo>
                    <a:pt x="2043975" y="487904"/>
                  </a:lnTo>
                  <a:lnTo>
                    <a:pt x="2047161" y="495605"/>
                  </a:lnTo>
                  <a:lnTo>
                    <a:pt x="2049891" y="503305"/>
                  </a:lnTo>
                  <a:lnTo>
                    <a:pt x="2052394" y="511685"/>
                  </a:lnTo>
                  <a:lnTo>
                    <a:pt x="2054214" y="519838"/>
                  </a:lnTo>
                  <a:lnTo>
                    <a:pt x="2055580" y="528218"/>
                  </a:lnTo>
                  <a:lnTo>
                    <a:pt x="2056717" y="536598"/>
                  </a:lnTo>
                  <a:lnTo>
                    <a:pt x="2057172" y="545431"/>
                  </a:lnTo>
                  <a:lnTo>
                    <a:pt x="2057400" y="553811"/>
                  </a:lnTo>
                  <a:lnTo>
                    <a:pt x="2057172" y="562644"/>
                  </a:lnTo>
                  <a:lnTo>
                    <a:pt x="2056717" y="571476"/>
                  </a:lnTo>
                  <a:lnTo>
                    <a:pt x="2055580" y="579856"/>
                  </a:lnTo>
                  <a:lnTo>
                    <a:pt x="2054214" y="588010"/>
                  </a:lnTo>
                  <a:lnTo>
                    <a:pt x="2052394" y="596390"/>
                  </a:lnTo>
                  <a:lnTo>
                    <a:pt x="2049891" y="604543"/>
                  </a:lnTo>
                  <a:lnTo>
                    <a:pt x="2047161" y="612243"/>
                  </a:lnTo>
                  <a:lnTo>
                    <a:pt x="2043975" y="619944"/>
                  </a:lnTo>
                  <a:lnTo>
                    <a:pt x="2040562" y="627418"/>
                  </a:lnTo>
                  <a:lnTo>
                    <a:pt x="2036921" y="634892"/>
                  </a:lnTo>
                  <a:lnTo>
                    <a:pt x="2032825" y="642139"/>
                  </a:lnTo>
                  <a:lnTo>
                    <a:pt x="2028502" y="648934"/>
                  </a:lnTo>
                  <a:lnTo>
                    <a:pt x="2023496" y="655502"/>
                  </a:lnTo>
                  <a:lnTo>
                    <a:pt x="2018718" y="662070"/>
                  </a:lnTo>
                  <a:lnTo>
                    <a:pt x="2013257" y="668185"/>
                  </a:lnTo>
                  <a:lnTo>
                    <a:pt x="2007568" y="674073"/>
                  </a:lnTo>
                  <a:lnTo>
                    <a:pt x="2001652" y="679736"/>
                  </a:lnTo>
                  <a:lnTo>
                    <a:pt x="1995281" y="685171"/>
                  </a:lnTo>
                  <a:lnTo>
                    <a:pt x="1988910" y="690154"/>
                  </a:lnTo>
                  <a:lnTo>
                    <a:pt x="1982084" y="694683"/>
                  </a:lnTo>
                  <a:lnTo>
                    <a:pt x="1975485" y="699440"/>
                  </a:lnTo>
                  <a:lnTo>
                    <a:pt x="1968204" y="703516"/>
                  </a:lnTo>
                  <a:lnTo>
                    <a:pt x="1960922" y="707140"/>
                  </a:lnTo>
                  <a:lnTo>
                    <a:pt x="1953186" y="710537"/>
                  </a:lnTo>
                  <a:lnTo>
                    <a:pt x="1945449" y="713482"/>
                  </a:lnTo>
                  <a:lnTo>
                    <a:pt x="1937713" y="716199"/>
                  </a:lnTo>
                  <a:lnTo>
                    <a:pt x="1929294" y="718464"/>
                  </a:lnTo>
                  <a:lnTo>
                    <a:pt x="1921102" y="720503"/>
                  </a:lnTo>
                  <a:lnTo>
                    <a:pt x="1912911" y="722088"/>
                  </a:lnTo>
                  <a:lnTo>
                    <a:pt x="1904264" y="722994"/>
                  </a:lnTo>
                  <a:lnTo>
                    <a:pt x="1895390" y="723673"/>
                  </a:lnTo>
                  <a:lnTo>
                    <a:pt x="1886971" y="723900"/>
                  </a:lnTo>
                  <a:lnTo>
                    <a:pt x="1878097" y="723673"/>
                  </a:lnTo>
                  <a:lnTo>
                    <a:pt x="1869223" y="722994"/>
                  </a:lnTo>
                  <a:lnTo>
                    <a:pt x="1860804" y="722088"/>
                  </a:lnTo>
                  <a:lnTo>
                    <a:pt x="1852612" y="720503"/>
                  </a:lnTo>
                  <a:lnTo>
                    <a:pt x="1844193" y="718464"/>
                  </a:lnTo>
                  <a:lnTo>
                    <a:pt x="1836002" y="716199"/>
                  </a:lnTo>
                  <a:lnTo>
                    <a:pt x="1828265" y="713482"/>
                  </a:lnTo>
                  <a:lnTo>
                    <a:pt x="1820529" y="710537"/>
                  </a:lnTo>
                  <a:lnTo>
                    <a:pt x="1812565" y="707140"/>
                  </a:lnTo>
                  <a:lnTo>
                    <a:pt x="1805511" y="703516"/>
                  </a:lnTo>
                  <a:lnTo>
                    <a:pt x="1798230" y="699440"/>
                  </a:lnTo>
                  <a:lnTo>
                    <a:pt x="1791404" y="694683"/>
                  </a:lnTo>
                  <a:lnTo>
                    <a:pt x="1784805" y="690154"/>
                  </a:lnTo>
                  <a:lnTo>
                    <a:pt x="1778206" y="685171"/>
                  </a:lnTo>
                  <a:lnTo>
                    <a:pt x="1772063" y="679736"/>
                  </a:lnTo>
                  <a:lnTo>
                    <a:pt x="1766146" y="674073"/>
                  </a:lnTo>
                  <a:lnTo>
                    <a:pt x="1760458" y="668185"/>
                  </a:lnTo>
                  <a:lnTo>
                    <a:pt x="1754997" y="662070"/>
                  </a:lnTo>
                  <a:lnTo>
                    <a:pt x="1749991" y="655502"/>
                  </a:lnTo>
                  <a:lnTo>
                    <a:pt x="1745213" y="648934"/>
                  </a:lnTo>
                  <a:lnTo>
                    <a:pt x="1740662" y="642139"/>
                  </a:lnTo>
                  <a:lnTo>
                    <a:pt x="1736566" y="634892"/>
                  </a:lnTo>
                  <a:lnTo>
                    <a:pt x="1732925" y="627418"/>
                  </a:lnTo>
                  <a:lnTo>
                    <a:pt x="1729512" y="619944"/>
                  </a:lnTo>
                  <a:lnTo>
                    <a:pt x="1726554" y="612243"/>
                  </a:lnTo>
                  <a:lnTo>
                    <a:pt x="1723596" y="604543"/>
                  </a:lnTo>
                  <a:lnTo>
                    <a:pt x="1721548" y="596390"/>
                  </a:lnTo>
                  <a:lnTo>
                    <a:pt x="1719500" y="588010"/>
                  </a:lnTo>
                  <a:lnTo>
                    <a:pt x="1717908" y="579856"/>
                  </a:lnTo>
                  <a:lnTo>
                    <a:pt x="1716997" y="571476"/>
                  </a:lnTo>
                  <a:lnTo>
                    <a:pt x="1716315" y="562644"/>
                  </a:lnTo>
                  <a:lnTo>
                    <a:pt x="1716087" y="553811"/>
                  </a:lnTo>
                  <a:lnTo>
                    <a:pt x="1716315" y="545431"/>
                  </a:lnTo>
                  <a:lnTo>
                    <a:pt x="1716997" y="536598"/>
                  </a:lnTo>
                  <a:lnTo>
                    <a:pt x="1717908" y="528218"/>
                  </a:lnTo>
                  <a:lnTo>
                    <a:pt x="1719500" y="519838"/>
                  </a:lnTo>
                  <a:lnTo>
                    <a:pt x="1721548" y="511685"/>
                  </a:lnTo>
                  <a:lnTo>
                    <a:pt x="1723596" y="503305"/>
                  </a:lnTo>
                  <a:lnTo>
                    <a:pt x="1726554" y="495605"/>
                  </a:lnTo>
                  <a:lnTo>
                    <a:pt x="1729512" y="487904"/>
                  </a:lnTo>
                  <a:lnTo>
                    <a:pt x="1732925" y="480430"/>
                  </a:lnTo>
                  <a:lnTo>
                    <a:pt x="1736566" y="472956"/>
                  </a:lnTo>
                  <a:lnTo>
                    <a:pt x="1740662" y="465709"/>
                  </a:lnTo>
                  <a:lnTo>
                    <a:pt x="1745213" y="459141"/>
                  </a:lnTo>
                  <a:lnTo>
                    <a:pt x="1749991" y="452346"/>
                  </a:lnTo>
                  <a:lnTo>
                    <a:pt x="1754997" y="446005"/>
                  </a:lnTo>
                  <a:lnTo>
                    <a:pt x="1760458" y="439890"/>
                  </a:lnTo>
                  <a:lnTo>
                    <a:pt x="1766146" y="433775"/>
                  </a:lnTo>
                  <a:lnTo>
                    <a:pt x="1772063" y="428113"/>
                  </a:lnTo>
                  <a:lnTo>
                    <a:pt x="1778206" y="422677"/>
                  </a:lnTo>
                  <a:lnTo>
                    <a:pt x="1784805" y="417921"/>
                  </a:lnTo>
                  <a:lnTo>
                    <a:pt x="1791404" y="412938"/>
                  </a:lnTo>
                  <a:lnTo>
                    <a:pt x="1798230" y="408635"/>
                  </a:lnTo>
                  <a:lnTo>
                    <a:pt x="1805511" y="404558"/>
                  </a:lnTo>
                  <a:lnTo>
                    <a:pt x="1812565" y="400935"/>
                  </a:lnTo>
                  <a:lnTo>
                    <a:pt x="1820529" y="397537"/>
                  </a:lnTo>
                  <a:lnTo>
                    <a:pt x="1828265" y="394367"/>
                  </a:lnTo>
                  <a:lnTo>
                    <a:pt x="1836002" y="391649"/>
                  </a:lnTo>
                  <a:lnTo>
                    <a:pt x="1844193" y="389610"/>
                  </a:lnTo>
                  <a:lnTo>
                    <a:pt x="1852612" y="387572"/>
                  </a:lnTo>
                  <a:lnTo>
                    <a:pt x="1860804" y="385987"/>
                  </a:lnTo>
                  <a:lnTo>
                    <a:pt x="1869223" y="384854"/>
                  </a:lnTo>
                  <a:lnTo>
                    <a:pt x="1878097" y="384401"/>
                  </a:lnTo>
                  <a:lnTo>
                    <a:pt x="1886971" y="384175"/>
                  </a:lnTo>
                  <a:close/>
                  <a:moveTo>
                    <a:pt x="1493053" y="58920"/>
                  </a:moveTo>
                  <a:lnTo>
                    <a:pt x="1493053" y="71384"/>
                  </a:lnTo>
                  <a:lnTo>
                    <a:pt x="1486255" y="72064"/>
                  </a:lnTo>
                  <a:lnTo>
                    <a:pt x="1480136" y="72970"/>
                  </a:lnTo>
                  <a:lnTo>
                    <a:pt x="1474471" y="74103"/>
                  </a:lnTo>
                  <a:lnTo>
                    <a:pt x="1469032" y="75463"/>
                  </a:lnTo>
                  <a:lnTo>
                    <a:pt x="1464046" y="77276"/>
                  </a:lnTo>
                  <a:lnTo>
                    <a:pt x="1459741" y="79089"/>
                  </a:lnTo>
                  <a:lnTo>
                    <a:pt x="1455661" y="81128"/>
                  </a:lnTo>
                  <a:lnTo>
                    <a:pt x="1452036" y="83621"/>
                  </a:lnTo>
                  <a:lnTo>
                    <a:pt x="1448863" y="86341"/>
                  </a:lnTo>
                  <a:lnTo>
                    <a:pt x="1446144" y="89060"/>
                  </a:lnTo>
                  <a:lnTo>
                    <a:pt x="1443877" y="92233"/>
                  </a:lnTo>
                  <a:lnTo>
                    <a:pt x="1441611" y="95632"/>
                  </a:lnTo>
                  <a:lnTo>
                    <a:pt x="1440252" y="99258"/>
                  </a:lnTo>
                  <a:lnTo>
                    <a:pt x="1439118" y="102657"/>
                  </a:lnTo>
                  <a:lnTo>
                    <a:pt x="1438665" y="106963"/>
                  </a:lnTo>
                  <a:lnTo>
                    <a:pt x="1438439" y="111042"/>
                  </a:lnTo>
                  <a:lnTo>
                    <a:pt x="1438439" y="113988"/>
                  </a:lnTo>
                  <a:lnTo>
                    <a:pt x="1438665" y="116934"/>
                  </a:lnTo>
                  <a:lnTo>
                    <a:pt x="1439118" y="119880"/>
                  </a:lnTo>
                  <a:lnTo>
                    <a:pt x="1439798" y="122599"/>
                  </a:lnTo>
                  <a:lnTo>
                    <a:pt x="1440931" y="125092"/>
                  </a:lnTo>
                  <a:lnTo>
                    <a:pt x="1442064" y="127812"/>
                  </a:lnTo>
                  <a:lnTo>
                    <a:pt x="1443198" y="130304"/>
                  </a:lnTo>
                  <a:lnTo>
                    <a:pt x="1444784" y="132797"/>
                  </a:lnTo>
                  <a:lnTo>
                    <a:pt x="1448183" y="137329"/>
                  </a:lnTo>
                  <a:lnTo>
                    <a:pt x="1451809" y="141409"/>
                  </a:lnTo>
                  <a:lnTo>
                    <a:pt x="1455888" y="144808"/>
                  </a:lnTo>
                  <a:lnTo>
                    <a:pt x="1460194" y="147527"/>
                  </a:lnTo>
                  <a:lnTo>
                    <a:pt x="1465633" y="150700"/>
                  </a:lnTo>
                  <a:lnTo>
                    <a:pt x="1472884" y="154552"/>
                  </a:lnTo>
                  <a:lnTo>
                    <a:pt x="1482402" y="158858"/>
                  </a:lnTo>
                  <a:lnTo>
                    <a:pt x="1493733" y="164070"/>
                  </a:lnTo>
                  <a:lnTo>
                    <a:pt x="1500532" y="167469"/>
                  </a:lnTo>
                  <a:lnTo>
                    <a:pt x="1503024" y="169056"/>
                  </a:lnTo>
                  <a:lnTo>
                    <a:pt x="1505291" y="170642"/>
                  </a:lnTo>
                  <a:lnTo>
                    <a:pt x="1507330" y="172002"/>
                  </a:lnTo>
                  <a:lnTo>
                    <a:pt x="1508916" y="173588"/>
                  </a:lnTo>
                  <a:lnTo>
                    <a:pt x="1510276" y="175174"/>
                  </a:lnTo>
                  <a:lnTo>
                    <a:pt x="1510956" y="176534"/>
                  </a:lnTo>
                  <a:lnTo>
                    <a:pt x="1512089" y="179707"/>
                  </a:lnTo>
                  <a:lnTo>
                    <a:pt x="1512769" y="184012"/>
                  </a:lnTo>
                  <a:lnTo>
                    <a:pt x="1513449" y="189451"/>
                  </a:lnTo>
                  <a:lnTo>
                    <a:pt x="1513675" y="195343"/>
                  </a:lnTo>
                  <a:lnTo>
                    <a:pt x="1513449" y="197836"/>
                  </a:lnTo>
                  <a:lnTo>
                    <a:pt x="1512769" y="199876"/>
                  </a:lnTo>
                  <a:lnTo>
                    <a:pt x="1512089" y="201689"/>
                  </a:lnTo>
                  <a:lnTo>
                    <a:pt x="1510956" y="203275"/>
                  </a:lnTo>
                  <a:lnTo>
                    <a:pt x="1509596" y="204181"/>
                  </a:lnTo>
                  <a:lnTo>
                    <a:pt x="1507783" y="205314"/>
                  </a:lnTo>
                  <a:lnTo>
                    <a:pt x="1505291" y="205768"/>
                  </a:lnTo>
                  <a:lnTo>
                    <a:pt x="1502798" y="205768"/>
                  </a:lnTo>
                  <a:lnTo>
                    <a:pt x="1499852" y="205541"/>
                  </a:lnTo>
                  <a:lnTo>
                    <a:pt x="1498719" y="205314"/>
                  </a:lnTo>
                  <a:lnTo>
                    <a:pt x="1497586" y="204861"/>
                  </a:lnTo>
                  <a:lnTo>
                    <a:pt x="1496679" y="204181"/>
                  </a:lnTo>
                  <a:lnTo>
                    <a:pt x="1495773" y="203728"/>
                  </a:lnTo>
                  <a:lnTo>
                    <a:pt x="1495319" y="203048"/>
                  </a:lnTo>
                  <a:lnTo>
                    <a:pt x="1494866" y="201915"/>
                  </a:lnTo>
                  <a:lnTo>
                    <a:pt x="1493960" y="199422"/>
                  </a:lnTo>
                  <a:lnTo>
                    <a:pt x="1493506" y="195343"/>
                  </a:lnTo>
                  <a:lnTo>
                    <a:pt x="1493280" y="189678"/>
                  </a:lnTo>
                  <a:lnTo>
                    <a:pt x="1493053" y="182426"/>
                  </a:lnTo>
                  <a:lnTo>
                    <a:pt x="1493053" y="172908"/>
                  </a:lnTo>
                  <a:lnTo>
                    <a:pt x="1439118" y="172908"/>
                  </a:lnTo>
                  <a:lnTo>
                    <a:pt x="1439118" y="180613"/>
                  </a:lnTo>
                  <a:lnTo>
                    <a:pt x="1439345" y="186732"/>
                  </a:lnTo>
                  <a:lnTo>
                    <a:pt x="1440252" y="192624"/>
                  </a:lnTo>
                  <a:lnTo>
                    <a:pt x="1441385" y="197836"/>
                  </a:lnTo>
                  <a:lnTo>
                    <a:pt x="1442291" y="200329"/>
                  </a:lnTo>
                  <a:lnTo>
                    <a:pt x="1443198" y="202822"/>
                  </a:lnTo>
                  <a:lnTo>
                    <a:pt x="1444331" y="205088"/>
                  </a:lnTo>
                  <a:lnTo>
                    <a:pt x="1445237" y="207127"/>
                  </a:lnTo>
                  <a:lnTo>
                    <a:pt x="1446823" y="209167"/>
                  </a:lnTo>
                  <a:lnTo>
                    <a:pt x="1448183" y="210980"/>
                  </a:lnTo>
                  <a:lnTo>
                    <a:pt x="1449769" y="212793"/>
                  </a:lnTo>
                  <a:lnTo>
                    <a:pt x="1451582" y="214379"/>
                  </a:lnTo>
                  <a:lnTo>
                    <a:pt x="1453395" y="215965"/>
                  </a:lnTo>
                  <a:lnTo>
                    <a:pt x="1455435" y="217098"/>
                  </a:lnTo>
                  <a:lnTo>
                    <a:pt x="1459514" y="219818"/>
                  </a:lnTo>
                  <a:lnTo>
                    <a:pt x="1463593" y="221857"/>
                  </a:lnTo>
                  <a:lnTo>
                    <a:pt x="1468352" y="223897"/>
                  </a:lnTo>
                  <a:lnTo>
                    <a:pt x="1472884" y="225483"/>
                  </a:lnTo>
                  <a:lnTo>
                    <a:pt x="1477643" y="226616"/>
                  </a:lnTo>
                  <a:lnTo>
                    <a:pt x="1482629" y="227976"/>
                  </a:lnTo>
                  <a:lnTo>
                    <a:pt x="1487841" y="228656"/>
                  </a:lnTo>
                  <a:lnTo>
                    <a:pt x="1493053" y="229336"/>
                  </a:lnTo>
                  <a:lnTo>
                    <a:pt x="1493053" y="244519"/>
                  </a:lnTo>
                  <a:lnTo>
                    <a:pt x="1517981" y="244519"/>
                  </a:lnTo>
                  <a:lnTo>
                    <a:pt x="1517981" y="229789"/>
                  </a:lnTo>
                  <a:lnTo>
                    <a:pt x="1524780" y="228656"/>
                  </a:lnTo>
                  <a:lnTo>
                    <a:pt x="1530898" y="227749"/>
                  </a:lnTo>
                  <a:lnTo>
                    <a:pt x="1536790" y="226163"/>
                  </a:lnTo>
                  <a:lnTo>
                    <a:pt x="1542229" y="224577"/>
                  </a:lnTo>
                  <a:lnTo>
                    <a:pt x="1547215" y="222537"/>
                  </a:lnTo>
                  <a:lnTo>
                    <a:pt x="1551747" y="220271"/>
                  </a:lnTo>
                  <a:lnTo>
                    <a:pt x="1555826" y="218005"/>
                  </a:lnTo>
                  <a:lnTo>
                    <a:pt x="1559452" y="215059"/>
                  </a:lnTo>
                  <a:lnTo>
                    <a:pt x="1562851" y="211660"/>
                  </a:lnTo>
                  <a:lnTo>
                    <a:pt x="1565571" y="208487"/>
                  </a:lnTo>
                  <a:lnTo>
                    <a:pt x="1568063" y="204861"/>
                  </a:lnTo>
                  <a:lnTo>
                    <a:pt x="1569876" y="201009"/>
                  </a:lnTo>
                  <a:lnTo>
                    <a:pt x="1571236" y="196476"/>
                  </a:lnTo>
                  <a:lnTo>
                    <a:pt x="1572596" y="192171"/>
                  </a:lnTo>
                  <a:lnTo>
                    <a:pt x="1573049" y="187185"/>
                  </a:lnTo>
                  <a:lnTo>
                    <a:pt x="1573502" y="182199"/>
                  </a:lnTo>
                  <a:lnTo>
                    <a:pt x="1573502" y="179027"/>
                  </a:lnTo>
                  <a:lnTo>
                    <a:pt x="1573049" y="175854"/>
                  </a:lnTo>
                  <a:lnTo>
                    <a:pt x="1572596" y="172908"/>
                  </a:lnTo>
                  <a:lnTo>
                    <a:pt x="1572142" y="170189"/>
                  </a:lnTo>
                  <a:lnTo>
                    <a:pt x="1571236" y="167469"/>
                  </a:lnTo>
                  <a:lnTo>
                    <a:pt x="1570556" y="164750"/>
                  </a:lnTo>
                  <a:lnTo>
                    <a:pt x="1569650" y="162484"/>
                  </a:lnTo>
                  <a:lnTo>
                    <a:pt x="1568290" y="160218"/>
                  </a:lnTo>
                  <a:lnTo>
                    <a:pt x="1565344" y="156139"/>
                  </a:lnTo>
                  <a:lnTo>
                    <a:pt x="1562625" y="152513"/>
                  </a:lnTo>
                  <a:lnTo>
                    <a:pt x="1559225" y="149340"/>
                  </a:lnTo>
                  <a:lnTo>
                    <a:pt x="1555599" y="146847"/>
                  </a:lnTo>
                  <a:lnTo>
                    <a:pt x="1551067" y="144355"/>
                  </a:lnTo>
                  <a:lnTo>
                    <a:pt x="1544722" y="140955"/>
                  </a:lnTo>
                  <a:lnTo>
                    <a:pt x="1537017" y="137329"/>
                  </a:lnTo>
                  <a:lnTo>
                    <a:pt x="1527499" y="132797"/>
                  </a:lnTo>
                  <a:lnTo>
                    <a:pt x="1516621" y="128038"/>
                  </a:lnTo>
                  <a:lnTo>
                    <a:pt x="1508237" y="124186"/>
                  </a:lnTo>
                  <a:lnTo>
                    <a:pt x="1502344" y="120786"/>
                  </a:lnTo>
                  <a:lnTo>
                    <a:pt x="1498719" y="118747"/>
                  </a:lnTo>
                  <a:lnTo>
                    <a:pt x="1497359" y="117614"/>
                  </a:lnTo>
                  <a:lnTo>
                    <a:pt x="1496452" y="116481"/>
                  </a:lnTo>
                  <a:lnTo>
                    <a:pt x="1495319" y="115121"/>
                  </a:lnTo>
                  <a:lnTo>
                    <a:pt x="1494866" y="113535"/>
                  </a:lnTo>
                  <a:lnTo>
                    <a:pt x="1493960" y="111948"/>
                  </a:lnTo>
                  <a:lnTo>
                    <a:pt x="1493733" y="109909"/>
                  </a:lnTo>
                  <a:lnTo>
                    <a:pt x="1493506" y="107869"/>
                  </a:lnTo>
                  <a:lnTo>
                    <a:pt x="1493506" y="105830"/>
                  </a:lnTo>
                  <a:lnTo>
                    <a:pt x="1493506" y="103337"/>
                  </a:lnTo>
                  <a:lnTo>
                    <a:pt x="1493960" y="100844"/>
                  </a:lnTo>
                  <a:lnTo>
                    <a:pt x="1494866" y="99258"/>
                  </a:lnTo>
                  <a:lnTo>
                    <a:pt x="1495773" y="97672"/>
                  </a:lnTo>
                  <a:lnTo>
                    <a:pt x="1497359" y="96312"/>
                  </a:lnTo>
                  <a:lnTo>
                    <a:pt x="1498945" y="95632"/>
                  </a:lnTo>
                  <a:lnTo>
                    <a:pt x="1500985" y="94952"/>
                  </a:lnTo>
                  <a:lnTo>
                    <a:pt x="1503251" y="94725"/>
                  </a:lnTo>
                  <a:lnTo>
                    <a:pt x="1506197" y="94952"/>
                  </a:lnTo>
                  <a:lnTo>
                    <a:pt x="1508463" y="95632"/>
                  </a:lnTo>
                  <a:lnTo>
                    <a:pt x="1510049" y="96538"/>
                  </a:lnTo>
                  <a:lnTo>
                    <a:pt x="1510729" y="96992"/>
                  </a:lnTo>
                  <a:lnTo>
                    <a:pt x="1511409" y="97898"/>
                  </a:lnTo>
                  <a:lnTo>
                    <a:pt x="1512089" y="99938"/>
                  </a:lnTo>
                  <a:lnTo>
                    <a:pt x="1512769" y="103110"/>
                  </a:lnTo>
                  <a:lnTo>
                    <a:pt x="1512995" y="106963"/>
                  </a:lnTo>
                  <a:lnTo>
                    <a:pt x="1512995" y="111495"/>
                  </a:lnTo>
                  <a:lnTo>
                    <a:pt x="1512995" y="118067"/>
                  </a:lnTo>
                  <a:lnTo>
                    <a:pt x="1567157" y="118067"/>
                  </a:lnTo>
                  <a:lnTo>
                    <a:pt x="1567383" y="113535"/>
                  </a:lnTo>
                  <a:lnTo>
                    <a:pt x="1567837" y="110815"/>
                  </a:lnTo>
                  <a:lnTo>
                    <a:pt x="1567383" y="106283"/>
                  </a:lnTo>
                  <a:lnTo>
                    <a:pt x="1566930" y="102430"/>
                  </a:lnTo>
                  <a:lnTo>
                    <a:pt x="1566024" y="98578"/>
                  </a:lnTo>
                  <a:lnTo>
                    <a:pt x="1564664" y="95179"/>
                  </a:lnTo>
                  <a:lnTo>
                    <a:pt x="1562851" y="92006"/>
                  </a:lnTo>
                  <a:lnTo>
                    <a:pt x="1560812" y="88833"/>
                  </a:lnTo>
                  <a:lnTo>
                    <a:pt x="1558092" y="86114"/>
                  </a:lnTo>
                  <a:lnTo>
                    <a:pt x="1555373" y="83395"/>
                  </a:lnTo>
                  <a:lnTo>
                    <a:pt x="1551974" y="81128"/>
                  </a:lnTo>
                  <a:lnTo>
                    <a:pt x="1548121" y="79089"/>
                  </a:lnTo>
                  <a:lnTo>
                    <a:pt x="1544269" y="77276"/>
                  </a:lnTo>
                  <a:lnTo>
                    <a:pt x="1539736" y="75463"/>
                  </a:lnTo>
                  <a:lnTo>
                    <a:pt x="1534751" y="74103"/>
                  </a:lnTo>
                  <a:lnTo>
                    <a:pt x="1529538" y="72970"/>
                  </a:lnTo>
                  <a:lnTo>
                    <a:pt x="1523873" y="72064"/>
                  </a:lnTo>
                  <a:lnTo>
                    <a:pt x="1517981" y="71384"/>
                  </a:lnTo>
                  <a:lnTo>
                    <a:pt x="1517981" y="58920"/>
                  </a:lnTo>
                  <a:lnTo>
                    <a:pt x="1493053" y="58920"/>
                  </a:lnTo>
                  <a:close/>
                  <a:moveTo>
                    <a:pt x="1505970" y="0"/>
                  </a:moveTo>
                  <a:lnTo>
                    <a:pt x="1513675" y="226"/>
                  </a:lnTo>
                  <a:lnTo>
                    <a:pt x="1521380" y="680"/>
                  </a:lnTo>
                  <a:lnTo>
                    <a:pt x="1528859" y="1813"/>
                  </a:lnTo>
                  <a:lnTo>
                    <a:pt x="1536337" y="2946"/>
                  </a:lnTo>
                  <a:lnTo>
                    <a:pt x="1543815" y="4759"/>
                  </a:lnTo>
                  <a:lnTo>
                    <a:pt x="1551067" y="6798"/>
                  </a:lnTo>
                  <a:lnTo>
                    <a:pt x="1557866" y="9291"/>
                  </a:lnTo>
                  <a:lnTo>
                    <a:pt x="1564891" y="11784"/>
                  </a:lnTo>
                  <a:lnTo>
                    <a:pt x="1571689" y="14956"/>
                  </a:lnTo>
                  <a:lnTo>
                    <a:pt x="1578034" y="18129"/>
                  </a:lnTo>
                  <a:lnTo>
                    <a:pt x="1584380" y="21755"/>
                  </a:lnTo>
                  <a:lnTo>
                    <a:pt x="1590725" y="26061"/>
                  </a:lnTo>
                  <a:lnTo>
                    <a:pt x="1596617" y="30140"/>
                  </a:lnTo>
                  <a:lnTo>
                    <a:pt x="1602282" y="34445"/>
                  </a:lnTo>
                  <a:lnTo>
                    <a:pt x="1607948" y="39431"/>
                  </a:lnTo>
                  <a:lnTo>
                    <a:pt x="1613160" y="44190"/>
                  </a:lnTo>
                  <a:lnTo>
                    <a:pt x="1618146" y="49629"/>
                  </a:lnTo>
                  <a:lnTo>
                    <a:pt x="1622905" y="55068"/>
                  </a:lnTo>
                  <a:lnTo>
                    <a:pt x="1627437" y="60960"/>
                  </a:lnTo>
                  <a:lnTo>
                    <a:pt x="1631743" y="66852"/>
                  </a:lnTo>
                  <a:lnTo>
                    <a:pt x="1635595" y="72970"/>
                  </a:lnTo>
                  <a:lnTo>
                    <a:pt x="1639221" y="79316"/>
                  </a:lnTo>
                  <a:lnTo>
                    <a:pt x="1642394" y="85661"/>
                  </a:lnTo>
                  <a:lnTo>
                    <a:pt x="1645566" y="92686"/>
                  </a:lnTo>
                  <a:lnTo>
                    <a:pt x="1648512" y="99484"/>
                  </a:lnTo>
                  <a:lnTo>
                    <a:pt x="1650778" y="106736"/>
                  </a:lnTo>
                  <a:lnTo>
                    <a:pt x="1652818" y="113761"/>
                  </a:lnTo>
                  <a:lnTo>
                    <a:pt x="1654404" y="121013"/>
                  </a:lnTo>
                  <a:lnTo>
                    <a:pt x="1655991" y="128491"/>
                  </a:lnTo>
                  <a:lnTo>
                    <a:pt x="1656670" y="135970"/>
                  </a:lnTo>
                  <a:lnTo>
                    <a:pt x="1657350" y="143675"/>
                  </a:lnTo>
                  <a:lnTo>
                    <a:pt x="1657350" y="151833"/>
                  </a:lnTo>
                  <a:lnTo>
                    <a:pt x="1657350" y="159538"/>
                  </a:lnTo>
                  <a:lnTo>
                    <a:pt x="1656670" y="167243"/>
                  </a:lnTo>
                  <a:lnTo>
                    <a:pt x="1655991" y="174721"/>
                  </a:lnTo>
                  <a:lnTo>
                    <a:pt x="1654404" y="182199"/>
                  </a:lnTo>
                  <a:lnTo>
                    <a:pt x="1652818" y="189678"/>
                  </a:lnTo>
                  <a:lnTo>
                    <a:pt x="1650778" y="196703"/>
                  </a:lnTo>
                  <a:lnTo>
                    <a:pt x="1648512" y="203728"/>
                  </a:lnTo>
                  <a:lnTo>
                    <a:pt x="1645566" y="210753"/>
                  </a:lnTo>
                  <a:lnTo>
                    <a:pt x="1642394" y="217325"/>
                  </a:lnTo>
                  <a:lnTo>
                    <a:pt x="1639221" y="223897"/>
                  </a:lnTo>
                  <a:lnTo>
                    <a:pt x="1635595" y="230242"/>
                  </a:lnTo>
                  <a:lnTo>
                    <a:pt x="1631743" y="236587"/>
                  </a:lnTo>
                  <a:lnTo>
                    <a:pt x="1627437" y="242480"/>
                  </a:lnTo>
                  <a:lnTo>
                    <a:pt x="1622905" y="248145"/>
                  </a:lnTo>
                  <a:lnTo>
                    <a:pt x="1618146" y="253584"/>
                  </a:lnTo>
                  <a:lnTo>
                    <a:pt x="1613160" y="259023"/>
                  </a:lnTo>
                  <a:lnTo>
                    <a:pt x="1607948" y="263781"/>
                  </a:lnTo>
                  <a:lnTo>
                    <a:pt x="1602282" y="268767"/>
                  </a:lnTo>
                  <a:lnTo>
                    <a:pt x="1596617" y="273073"/>
                  </a:lnTo>
                  <a:lnTo>
                    <a:pt x="1590725" y="277378"/>
                  </a:lnTo>
                  <a:lnTo>
                    <a:pt x="1584380" y="281231"/>
                  </a:lnTo>
                  <a:lnTo>
                    <a:pt x="1578034" y="284857"/>
                  </a:lnTo>
                  <a:lnTo>
                    <a:pt x="1571689" y="288256"/>
                  </a:lnTo>
                  <a:lnTo>
                    <a:pt x="1564891" y="291429"/>
                  </a:lnTo>
                  <a:lnTo>
                    <a:pt x="1557866" y="293921"/>
                  </a:lnTo>
                  <a:lnTo>
                    <a:pt x="1551067" y="296641"/>
                  </a:lnTo>
                  <a:lnTo>
                    <a:pt x="1543815" y="298454"/>
                  </a:lnTo>
                  <a:lnTo>
                    <a:pt x="1536337" y="300040"/>
                  </a:lnTo>
                  <a:lnTo>
                    <a:pt x="1528859" y="301400"/>
                  </a:lnTo>
                  <a:lnTo>
                    <a:pt x="1521380" y="302533"/>
                  </a:lnTo>
                  <a:lnTo>
                    <a:pt x="1513675" y="302986"/>
                  </a:lnTo>
                  <a:lnTo>
                    <a:pt x="1505970" y="303213"/>
                  </a:lnTo>
                  <a:lnTo>
                    <a:pt x="1498265" y="302986"/>
                  </a:lnTo>
                  <a:lnTo>
                    <a:pt x="1490334" y="302533"/>
                  </a:lnTo>
                  <a:lnTo>
                    <a:pt x="1482629" y="301400"/>
                  </a:lnTo>
                  <a:lnTo>
                    <a:pt x="1475151" y="300040"/>
                  </a:lnTo>
                  <a:lnTo>
                    <a:pt x="1467899" y="298454"/>
                  </a:lnTo>
                  <a:lnTo>
                    <a:pt x="1460874" y="296641"/>
                  </a:lnTo>
                  <a:lnTo>
                    <a:pt x="1453849" y="293921"/>
                  </a:lnTo>
                  <a:lnTo>
                    <a:pt x="1446823" y="291429"/>
                  </a:lnTo>
                  <a:lnTo>
                    <a:pt x="1440252" y="288256"/>
                  </a:lnTo>
                  <a:lnTo>
                    <a:pt x="1433453" y="284857"/>
                  </a:lnTo>
                  <a:lnTo>
                    <a:pt x="1427334" y="281231"/>
                  </a:lnTo>
                  <a:lnTo>
                    <a:pt x="1420989" y="277378"/>
                  </a:lnTo>
                  <a:lnTo>
                    <a:pt x="1415097" y="273073"/>
                  </a:lnTo>
                  <a:lnTo>
                    <a:pt x="1409432" y="268767"/>
                  </a:lnTo>
                  <a:lnTo>
                    <a:pt x="1403766" y="263781"/>
                  </a:lnTo>
                  <a:lnTo>
                    <a:pt x="1398781" y="259023"/>
                  </a:lnTo>
                  <a:lnTo>
                    <a:pt x="1393569" y="253584"/>
                  </a:lnTo>
                  <a:lnTo>
                    <a:pt x="1388810" y="248145"/>
                  </a:lnTo>
                  <a:lnTo>
                    <a:pt x="1384277" y="242480"/>
                  </a:lnTo>
                  <a:lnTo>
                    <a:pt x="1380198" y="236587"/>
                  </a:lnTo>
                  <a:lnTo>
                    <a:pt x="1376346" y="230242"/>
                  </a:lnTo>
                  <a:lnTo>
                    <a:pt x="1372267" y="223897"/>
                  </a:lnTo>
                  <a:lnTo>
                    <a:pt x="1369094" y="217325"/>
                  </a:lnTo>
                  <a:lnTo>
                    <a:pt x="1366148" y="210753"/>
                  </a:lnTo>
                  <a:lnTo>
                    <a:pt x="1363429" y="203728"/>
                  </a:lnTo>
                  <a:lnTo>
                    <a:pt x="1360936" y="196703"/>
                  </a:lnTo>
                  <a:lnTo>
                    <a:pt x="1358896" y="189678"/>
                  </a:lnTo>
                  <a:lnTo>
                    <a:pt x="1357083" y="182199"/>
                  </a:lnTo>
                  <a:lnTo>
                    <a:pt x="1355950" y="174721"/>
                  </a:lnTo>
                  <a:lnTo>
                    <a:pt x="1354817" y="167243"/>
                  </a:lnTo>
                  <a:lnTo>
                    <a:pt x="1354364" y="159538"/>
                  </a:lnTo>
                  <a:lnTo>
                    <a:pt x="1354137" y="151833"/>
                  </a:lnTo>
                  <a:lnTo>
                    <a:pt x="1354364" y="143675"/>
                  </a:lnTo>
                  <a:lnTo>
                    <a:pt x="1354817" y="135970"/>
                  </a:lnTo>
                  <a:lnTo>
                    <a:pt x="1355950" y="128491"/>
                  </a:lnTo>
                  <a:lnTo>
                    <a:pt x="1357083" y="121013"/>
                  </a:lnTo>
                  <a:lnTo>
                    <a:pt x="1358896" y="113761"/>
                  </a:lnTo>
                  <a:lnTo>
                    <a:pt x="1360936" y="106736"/>
                  </a:lnTo>
                  <a:lnTo>
                    <a:pt x="1363429" y="99484"/>
                  </a:lnTo>
                  <a:lnTo>
                    <a:pt x="1366148" y="92686"/>
                  </a:lnTo>
                  <a:lnTo>
                    <a:pt x="1369094" y="85661"/>
                  </a:lnTo>
                  <a:lnTo>
                    <a:pt x="1372267" y="79316"/>
                  </a:lnTo>
                  <a:lnTo>
                    <a:pt x="1376346" y="72970"/>
                  </a:lnTo>
                  <a:lnTo>
                    <a:pt x="1380198" y="66852"/>
                  </a:lnTo>
                  <a:lnTo>
                    <a:pt x="1384277" y="60960"/>
                  </a:lnTo>
                  <a:lnTo>
                    <a:pt x="1388810" y="55068"/>
                  </a:lnTo>
                  <a:lnTo>
                    <a:pt x="1393569" y="49629"/>
                  </a:lnTo>
                  <a:lnTo>
                    <a:pt x="1398781" y="44190"/>
                  </a:lnTo>
                  <a:lnTo>
                    <a:pt x="1403766" y="39431"/>
                  </a:lnTo>
                  <a:lnTo>
                    <a:pt x="1409432" y="34445"/>
                  </a:lnTo>
                  <a:lnTo>
                    <a:pt x="1415097" y="30140"/>
                  </a:lnTo>
                  <a:lnTo>
                    <a:pt x="1420989" y="26061"/>
                  </a:lnTo>
                  <a:lnTo>
                    <a:pt x="1427334" y="21755"/>
                  </a:lnTo>
                  <a:lnTo>
                    <a:pt x="1433453" y="18129"/>
                  </a:lnTo>
                  <a:lnTo>
                    <a:pt x="1440252" y="14956"/>
                  </a:lnTo>
                  <a:lnTo>
                    <a:pt x="1446823" y="11784"/>
                  </a:lnTo>
                  <a:lnTo>
                    <a:pt x="1453849" y="9291"/>
                  </a:lnTo>
                  <a:lnTo>
                    <a:pt x="1460874" y="6798"/>
                  </a:lnTo>
                  <a:lnTo>
                    <a:pt x="1467899" y="4759"/>
                  </a:lnTo>
                  <a:lnTo>
                    <a:pt x="1475151" y="2946"/>
                  </a:lnTo>
                  <a:lnTo>
                    <a:pt x="1482629" y="1813"/>
                  </a:lnTo>
                  <a:lnTo>
                    <a:pt x="1490334" y="680"/>
                  </a:lnTo>
                  <a:lnTo>
                    <a:pt x="1498265" y="226"/>
                  </a:lnTo>
                  <a:lnTo>
                    <a:pt x="150597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sz="135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8B44305A-7855-4659-9B7F-9C67655BEA51}"/>
              </a:ext>
            </a:extLst>
          </p:cNvPr>
          <p:cNvSpPr txBox="1"/>
          <p:nvPr/>
        </p:nvSpPr>
        <p:spPr>
          <a:xfrm>
            <a:off x="4995208" y="1228174"/>
            <a:ext cx="1837018" cy="45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61"/>
              </a:spcBef>
            </a:pPr>
            <a:r>
              <a:rPr lang="zh-CN" altLang="en-US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561"/>
              </a:spcBef>
            </a:pPr>
            <a:r>
              <a:rPr lang="zh-CN" altLang="en-US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0" name="Rectangle 24">
            <a:extLst>
              <a:ext uri="{FF2B5EF4-FFF2-40B4-BE49-F238E27FC236}">
                <a16:creationId xmlns:a16="http://schemas.microsoft.com/office/drawing/2014/main" id="{FFAD6B4E-5002-46E6-B6A3-015E9722B3E7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27089" y="1035161"/>
            <a:ext cx="1173256" cy="207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281"/>
              </a:spcBef>
            </a:pPr>
            <a:r>
              <a:rPr lang="zh-CN" altLang="en-US" sz="1122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122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AA5736B9-057A-453D-9A6A-6C7A952DA39A}"/>
              </a:ext>
            </a:extLst>
          </p:cNvPr>
          <p:cNvSpPr txBox="1"/>
          <p:nvPr/>
        </p:nvSpPr>
        <p:spPr>
          <a:xfrm>
            <a:off x="1536918" y="3349938"/>
            <a:ext cx="1837018" cy="45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61"/>
              </a:spcBef>
            </a:pPr>
            <a:r>
              <a:rPr lang="zh-CN" altLang="en-US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561"/>
              </a:spcBef>
            </a:pPr>
            <a:r>
              <a:rPr lang="zh-CN" altLang="en-US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2" name="Rectangle 24">
            <a:extLst>
              <a:ext uri="{FF2B5EF4-FFF2-40B4-BE49-F238E27FC236}">
                <a16:creationId xmlns:a16="http://schemas.microsoft.com/office/drawing/2014/main" id="{4DB1592E-A5D7-47FB-9592-DF0AB90719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8799" y="3156925"/>
            <a:ext cx="1173256" cy="207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281"/>
              </a:spcBef>
            </a:pPr>
            <a:r>
              <a:rPr lang="zh-CN" altLang="en-US" sz="1122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122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5F4D8224-E7B0-4EFB-94C9-E27A6695E80B}"/>
              </a:ext>
            </a:extLst>
          </p:cNvPr>
          <p:cNvSpPr txBox="1"/>
          <p:nvPr/>
        </p:nvSpPr>
        <p:spPr>
          <a:xfrm>
            <a:off x="5744910" y="2471327"/>
            <a:ext cx="1837018" cy="45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61"/>
              </a:spcBef>
            </a:pPr>
            <a:r>
              <a:rPr lang="zh-CN" altLang="en-US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561"/>
              </a:spcBef>
            </a:pPr>
            <a:r>
              <a:rPr lang="zh-CN" altLang="en-US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4" name="Rectangle 24">
            <a:extLst>
              <a:ext uri="{FF2B5EF4-FFF2-40B4-BE49-F238E27FC236}">
                <a16:creationId xmlns:a16="http://schemas.microsoft.com/office/drawing/2014/main" id="{4B0189C6-C946-4390-B7E4-61DB305394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6076791" y="2278314"/>
            <a:ext cx="1173256" cy="207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281"/>
              </a:spcBef>
            </a:pPr>
            <a:r>
              <a:rPr lang="zh-CN" altLang="en-US" sz="1122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122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5FF0E018-C00A-4365-8950-A049A24BDFD1}"/>
              </a:ext>
            </a:extLst>
          </p:cNvPr>
          <p:cNvSpPr txBox="1"/>
          <p:nvPr/>
        </p:nvSpPr>
        <p:spPr>
          <a:xfrm>
            <a:off x="2491595" y="4440021"/>
            <a:ext cx="1837018" cy="457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561"/>
              </a:spcBef>
            </a:pPr>
            <a:r>
              <a:rPr lang="zh-CN" altLang="en-US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561"/>
              </a:spcBef>
            </a:pPr>
            <a:r>
              <a:rPr lang="zh-CN" altLang="en-US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935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6" name="Rectangle 24">
            <a:extLst>
              <a:ext uri="{FF2B5EF4-FFF2-40B4-BE49-F238E27FC236}">
                <a16:creationId xmlns:a16="http://schemas.microsoft.com/office/drawing/2014/main" id="{4A502DEE-53F7-4621-A383-A6DF068F92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23476" y="4247008"/>
            <a:ext cx="1173256" cy="2072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281"/>
              </a:spcBef>
            </a:pPr>
            <a:r>
              <a:rPr lang="zh-CN" altLang="en-US" sz="1122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122" b="1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61191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6" grpId="0" animBg="1"/>
      <p:bldP spid="7" grpId="0" animBg="1"/>
      <p:bldP spid="8" grpId="0" animBg="1"/>
      <p:bldP spid="9" grpId="0" animBg="1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63ADAFCD-0A4E-473F-B258-9DB638644C13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6B4FBD2-0DC9-4A63-BABB-18FD2D435AA4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7">
            <a:extLst>
              <a:ext uri="{FF2B5EF4-FFF2-40B4-BE49-F238E27FC236}">
                <a16:creationId xmlns:a16="http://schemas.microsoft.com/office/drawing/2014/main" id="{F77B80FE-E80C-4485-9BA9-FA6945654791}"/>
              </a:ext>
            </a:extLst>
          </p:cNvPr>
          <p:cNvSpPr txBox="1"/>
          <p:nvPr/>
        </p:nvSpPr>
        <p:spPr>
          <a:xfrm>
            <a:off x="3637800" y="246221"/>
            <a:ext cx="1863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2D1194E0-80CA-483E-99A8-AA68DDD444E0}"/>
              </a:ext>
            </a:extLst>
          </p:cNvPr>
          <p:cNvSpPr/>
          <p:nvPr/>
        </p:nvSpPr>
        <p:spPr>
          <a:xfrm>
            <a:off x="3918795" y="0"/>
            <a:ext cx="11849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3BCA76C-84A7-4C33-80A3-5494CE239864}"/>
              </a:ext>
            </a:extLst>
          </p:cNvPr>
          <p:cNvGrpSpPr/>
          <p:nvPr/>
        </p:nvGrpSpPr>
        <p:grpSpPr>
          <a:xfrm>
            <a:off x="395493" y="1446836"/>
            <a:ext cx="8020357" cy="2022267"/>
            <a:chOff x="-1145651" y="1394451"/>
            <a:chExt cx="13668087" cy="4432980"/>
          </a:xfrm>
        </p:grpSpPr>
        <p:sp>
          <p:nvSpPr>
            <p:cNvPr id="7" name="TextBox 4">
              <a:extLst>
                <a:ext uri="{FF2B5EF4-FFF2-40B4-BE49-F238E27FC236}">
                  <a16:creationId xmlns:a16="http://schemas.microsoft.com/office/drawing/2014/main" id="{7C4B0035-00A2-4AE7-A723-31BD6FCA0FA2}"/>
                </a:ext>
              </a:extLst>
            </p:cNvPr>
            <p:cNvSpPr txBox="1"/>
            <p:nvPr/>
          </p:nvSpPr>
          <p:spPr>
            <a:xfrm>
              <a:off x="1129430" y="4873524"/>
              <a:ext cx="611664" cy="3308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99" tIns="60950" rIns="121899" bIns="60950" rtlCol="0">
              <a:spAutoFit/>
            </a:bodyPr>
            <a:lstStyle/>
            <a:p>
              <a:pPr algn="ctr"/>
              <a:r>
                <a:rPr lang="en-US" sz="1350" dirty="0">
                  <a:solidFill>
                    <a:srgbClr val="707070"/>
                  </a:solidFill>
                  <a:cs typeface="+mn-ea"/>
                  <a:sym typeface="+mn-lt"/>
                </a:rPr>
                <a:t>2010</a:t>
              </a: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3A148190-26BD-4B54-B385-68FB5D20FD14}"/>
                </a:ext>
              </a:extLst>
            </p:cNvPr>
            <p:cNvSpPr txBox="1"/>
            <p:nvPr/>
          </p:nvSpPr>
          <p:spPr>
            <a:xfrm>
              <a:off x="3543250" y="4924674"/>
              <a:ext cx="611664" cy="3308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99" tIns="60950" rIns="121899" bIns="60950" rtlCol="0">
              <a:spAutoFit/>
            </a:bodyPr>
            <a:lstStyle/>
            <a:p>
              <a:pPr algn="ctr"/>
              <a:r>
                <a:rPr lang="en-US" sz="1350" dirty="0">
                  <a:solidFill>
                    <a:srgbClr val="707070"/>
                  </a:solidFill>
                  <a:cs typeface="+mn-ea"/>
                  <a:sym typeface="+mn-lt"/>
                </a:rPr>
                <a:t>2013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493AD3-D714-4724-804C-F998D62D9661}"/>
                </a:ext>
              </a:extLst>
            </p:cNvPr>
            <p:cNvSpPr txBox="1"/>
            <p:nvPr/>
          </p:nvSpPr>
          <p:spPr>
            <a:xfrm>
              <a:off x="5369916" y="4899971"/>
              <a:ext cx="611664" cy="3308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99" tIns="60950" rIns="121899" bIns="60950" rtlCol="0">
              <a:spAutoFit/>
            </a:bodyPr>
            <a:lstStyle/>
            <a:p>
              <a:pPr algn="ctr"/>
              <a:r>
                <a:rPr lang="en-US" sz="1350" dirty="0">
                  <a:solidFill>
                    <a:srgbClr val="707070"/>
                  </a:solidFill>
                  <a:cs typeface="+mn-ea"/>
                  <a:sym typeface="+mn-lt"/>
                </a:rPr>
                <a:t>2014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94EF2AE9-E168-45DC-8D23-3A4355799864}"/>
                </a:ext>
              </a:extLst>
            </p:cNvPr>
            <p:cNvSpPr txBox="1"/>
            <p:nvPr/>
          </p:nvSpPr>
          <p:spPr>
            <a:xfrm>
              <a:off x="6770450" y="4835833"/>
              <a:ext cx="611666" cy="3308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99" tIns="60950" rIns="121899" bIns="60950" rtlCol="0">
              <a:spAutoFit/>
            </a:bodyPr>
            <a:lstStyle/>
            <a:p>
              <a:pPr algn="ctr"/>
              <a:r>
                <a:rPr lang="en-US" sz="1350" dirty="0">
                  <a:solidFill>
                    <a:srgbClr val="707070"/>
                  </a:solidFill>
                  <a:cs typeface="+mn-ea"/>
                  <a:sym typeface="+mn-lt"/>
                </a:rPr>
                <a:t>2015</a:t>
              </a:r>
            </a:p>
          </p:txBody>
        </p:sp>
        <p:sp>
          <p:nvSpPr>
            <p:cNvPr id="11" name="TextBox 12">
              <a:extLst>
                <a:ext uri="{FF2B5EF4-FFF2-40B4-BE49-F238E27FC236}">
                  <a16:creationId xmlns:a16="http://schemas.microsoft.com/office/drawing/2014/main" id="{D460906B-10D3-4DC8-9DED-A934F1D5C499}"/>
                </a:ext>
              </a:extLst>
            </p:cNvPr>
            <p:cNvSpPr txBox="1"/>
            <p:nvPr/>
          </p:nvSpPr>
          <p:spPr>
            <a:xfrm>
              <a:off x="9610506" y="4900747"/>
              <a:ext cx="611664" cy="330840"/>
            </a:xfrm>
            <a:prstGeom prst="rect">
              <a:avLst/>
            </a:prstGeom>
            <a:noFill/>
            <a:ln>
              <a:noFill/>
            </a:ln>
          </p:spPr>
          <p:txBody>
            <a:bodyPr wrap="none" lIns="121899" tIns="60950" rIns="121899" bIns="60950" rtlCol="0">
              <a:spAutoFit/>
            </a:bodyPr>
            <a:lstStyle/>
            <a:p>
              <a:pPr algn="ctr"/>
              <a:r>
                <a:rPr lang="en-US" sz="1350" dirty="0">
                  <a:solidFill>
                    <a:srgbClr val="707070"/>
                  </a:solidFill>
                  <a:cs typeface="+mn-ea"/>
                  <a:sym typeface="+mn-lt"/>
                </a:rPr>
                <a:t>2018</a:t>
              </a:r>
            </a:p>
          </p:txBody>
        </p:sp>
        <p:cxnSp>
          <p:nvCxnSpPr>
            <p:cNvPr id="12" name="Straight Connector 27">
              <a:extLst>
                <a:ext uri="{FF2B5EF4-FFF2-40B4-BE49-F238E27FC236}">
                  <a16:creationId xmlns:a16="http://schemas.microsoft.com/office/drawing/2014/main" id="{E8404E9D-37EB-4340-AE6A-B888F9A10C97}"/>
                </a:ext>
              </a:extLst>
            </p:cNvPr>
            <p:cNvCxnSpPr/>
            <p:nvPr/>
          </p:nvCxnSpPr>
          <p:spPr>
            <a:xfrm>
              <a:off x="1435264" y="3078944"/>
              <a:ext cx="0" cy="1586481"/>
            </a:xfrm>
            <a:prstGeom prst="line">
              <a:avLst/>
            </a:prstGeom>
            <a:ln w="127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Oval 19">
              <a:extLst>
                <a:ext uri="{FF2B5EF4-FFF2-40B4-BE49-F238E27FC236}">
                  <a16:creationId xmlns:a16="http://schemas.microsoft.com/office/drawing/2014/main" id="{84A030EC-5D0B-4E72-9F4B-905641544722}"/>
                </a:ext>
              </a:extLst>
            </p:cNvPr>
            <p:cNvSpPr/>
            <p:nvPr/>
          </p:nvSpPr>
          <p:spPr>
            <a:xfrm>
              <a:off x="1344262" y="4574400"/>
              <a:ext cx="182004" cy="182051"/>
            </a:xfrm>
            <a:prstGeom prst="ellipse">
              <a:avLst/>
            </a:prstGeom>
            <a:solidFill>
              <a:srgbClr val="212870"/>
            </a:solidFill>
            <a:ln w="28575" cmpd="sng">
              <a:solidFill>
                <a:srgbClr val="21287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rtlCol="0" anchor="ctr"/>
            <a:lstStyle/>
            <a:p>
              <a:pPr algn="ctr"/>
              <a:endParaRPr lang="en-US" sz="900" dirty="0">
                <a:cs typeface="+mn-ea"/>
                <a:sym typeface="+mn-lt"/>
              </a:endParaRPr>
            </a:p>
          </p:txBody>
        </p:sp>
        <p:cxnSp>
          <p:nvCxnSpPr>
            <p:cNvPr id="14" name="Straight Connector 31">
              <a:extLst>
                <a:ext uri="{FF2B5EF4-FFF2-40B4-BE49-F238E27FC236}">
                  <a16:creationId xmlns:a16="http://schemas.microsoft.com/office/drawing/2014/main" id="{8243886F-B318-47AC-BFA9-715AA87AB1C2}"/>
                </a:ext>
              </a:extLst>
            </p:cNvPr>
            <p:cNvCxnSpPr/>
            <p:nvPr/>
          </p:nvCxnSpPr>
          <p:spPr>
            <a:xfrm>
              <a:off x="3908597" y="3296434"/>
              <a:ext cx="0" cy="1368992"/>
            </a:xfrm>
            <a:prstGeom prst="line">
              <a:avLst/>
            </a:prstGeom>
            <a:ln w="127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Oval 32">
              <a:extLst>
                <a:ext uri="{FF2B5EF4-FFF2-40B4-BE49-F238E27FC236}">
                  <a16:creationId xmlns:a16="http://schemas.microsoft.com/office/drawing/2014/main" id="{8A13ED32-108E-44B7-AC70-178FEA1AE7D0}"/>
                </a:ext>
              </a:extLst>
            </p:cNvPr>
            <p:cNvSpPr/>
            <p:nvPr/>
          </p:nvSpPr>
          <p:spPr>
            <a:xfrm>
              <a:off x="3817595" y="4574400"/>
              <a:ext cx="182004" cy="182051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28575" cmpd="sng">
              <a:solidFill>
                <a:schemeClr val="bg2">
                  <a:lumMod val="1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rtlCol="0" anchor="ctr"/>
            <a:lstStyle/>
            <a:p>
              <a:pPr algn="ctr"/>
              <a:endParaRPr lang="en-US" sz="900" dirty="0">
                <a:cs typeface="+mn-ea"/>
                <a:sym typeface="+mn-lt"/>
              </a:endParaRPr>
            </a:p>
          </p:txBody>
        </p:sp>
        <p:cxnSp>
          <p:nvCxnSpPr>
            <p:cNvPr id="16" name="Straight Connector 44">
              <a:extLst>
                <a:ext uri="{FF2B5EF4-FFF2-40B4-BE49-F238E27FC236}">
                  <a16:creationId xmlns:a16="http://schemas.microsoft.com/office/drawing/2014/main" id="{EF700BEA-C6EA-4650-80B9-D72768896ADE}"/>
                </a:ext>
              </a:extLst>
            </p:cNvPr>
            <p:cNvCxnSpPr/>
            <p:nvPr/>
          </p:nvCxnSpPr>
          <p:spPr>
            <a:xfrm>
              <a:off x="7089512" y="3332274"/>
              <a:ext cx="0" cy="1368992"/>
            </a:xfrm>
            <a:prstGeom prst="line">
              <a:avLst/>
            </a:prstGeom>
            <a:ln w="127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7" name="Oval 45">
              <a:extLst>
                <a:ext uri="{FF2B5EF4-FFF2-40B4-BE49-F238E27FC236}">
                  <a16:creationId xmlns:a16="http://schemas.microsoft.com/office/drawing/2014/main" id="{7CFEADAB-BB8D-48C2-B8E5-3EB3AF503C62}"/>
                </a:ext>
              </a:extLst>
            </p:cNvPr>
            <p:cNvSpPr/>
            <p:nvPr/>
          </p:nvSpPr>
          <p:spPr>
            <a:xfrm>
              <a:off x="6985282" y="4622597"/>
              <a:ext cx="182004" cy="182051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28575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rtlCol="0" anchor="ctr"/>
            <a:lstStyle/>
            <a:p>
              <a:pPr algn="ctr"/>
              <a:endParaRPr lang="en-US" sz="900" dirty="0">
                <a:cs typeface="+mn-ea"/>
                <a:sym typeface="+mn-lt"/>
              </a:endParaRPr>
            </a:p>
          </p:txBody>
        </p:sp>
        <p:cxnSp>
          <p:nvCxnSpPr>
            <p:cNvPr id="18" name="Straight Connector 47">
              <a:extLst>
                <a:ext uri="{FF2B5EF4-FFF2-40B4-BE49-F238E27FC236}">
                  <a16:creationId xmlns:a16="http://schemas.microsoft.com/office/drawing/2014/main" id="{B2615615-0A26-4443-B412-D1E08627DFA8}"/>
                </a:ext>
              </a:extLst>
            </p:cNvPr>
            <p:cNvCxnSpPr/>
            <p:nvPr/>
          </p:nvCxnSpPr>
          <p:spPr>
            <a:xfrm>
              <a:off x="5676583" y="1710065"/>
              <a:ext cx="0" cy="2955360"/>
            </a:xfrm>
            <a:prstGeom prst="line">
              <a:avLst/>
            </a:prstGeom>
            <a:ln w="127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Oval 48">
              <a:extLst>
                <a:ext uri="{FF2B5EF4-FFF2-40B4-BE49-F238E27FC236}">
                  <a16:creationId xmlns:a16="http://schemas.microsoft.com/office/drawing/2014/main" id="{B1F02473-A918-42AC-AB1D-96FC9F29520F}"/>
                </a:ext>
              </a:extLst>
            </p:cNvPr>
            <p:cNvSpPr/>
            <p:nvPr/>
          </p:nvSpPr>
          <p:spPr>
            <a:xfrm>
              <a:off x="5585582" y="4574400"/>
              <a:ext cx="182004" cy="182051"/>
            </a:xfrm>
            <a:prstGeom prst="ellipse">
              <a:avLst/>
            </a:prstGeom>
            <a:solidFill>
              <a:srgbClr val="212870"/>
            </a:solidFill>
            <a:ln w="28575" cmpd="sng">
              <a:solidFill>
                <a:srgbClr val="21287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rtlCol="0" anchor="ctr"/>
            <a:lstStyle/>
            <a:p>
              <a:pPr algn="ctr"/>
              <a:endParaRPr lang="en-US" sz="900" dirty="0">
                <a:cs typeface="+mn-ea"/>
                <a:sym typeface="+mn-lt"/>
              </a:endParaRPr>
            </a:p>
          </p:txBody>
        </p:sp>
        <p:cxnSp>
          <p:nvCxnSpPr>
            <p:cNvPr id="20" name="Straight Connector 52">
              <a:extLst>
                <a:ext uri="{FF2B5EF4-FFF2-40B4-BE49-F238E27FC236}">
                  <a16:creationId xmlns:a16="http://schemas.microsoft.com/office/drawing/2014/main" id="{2456D9FA-E676-42B8-811C-B92911446D08}"/>
                </a:ext>
              </a:extLst>
            </p:cNvPr>
            <p:cNvCxnSpPr/>
            <p:nvPr/>
          </p:nvCxnSpPr>
          <p:spPr>
            <a:xfrm>
              <a:off x="9907250" y="2067026"/>
              <a:ext cx="0" cy="2507374"/>
            </a:xfrm>
            <a:prstGeom prst="line">
              <a:avLst/>
            </a:prstGeom>
            <a:ln w="12700" cmpd="sng"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Oval 53">
              <a:extLst>
                <a:ext uri="{FF2B5EF4-FFF2-40B4-BE49-F238E27FC236}">
                  <a16:creationId xmlns:a16="http://schemas.microsoft.com/office/drawing/2014/main" id="{29D94E99-ABAF-43D5-9983-A9A5C3169679}"/>
                </a:ext>
              </a:extLst>
            </p:cNvPr>
            <p:cNvSpPr/>
            <p:nvPr/>
          </p:nvSpPr>
          <p:spPr>
            <a:xfrm>
              <a:off x="9816249" y="4574400"/>
              <a:ext cx="182004" cy="182051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 w="28575" cmpd="sng">
              <a:solidFill>
                <a:srgbClr val="212870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rtlCol="0" anchor="ctr"/>
            <a:lstStyle/>
            <a:p>
              <a:pPr algn="ctr"/>
              <a:endParaRPr lang="en-US" sz="900" dirty="0">
                <a:cs typeface="+mn-ea"/>
                <a:sym typeface="+mn-lt"/>
              </a:endParaRPr>
            </a:p>
          </p:txBody>
        </p:sp>
        <p:cxnSp>
          <p:nvCxnSpPr>
            <p:cNvPr id="22" name="Straight Connector 22">
              <a:extLst>
                <a:ext uri="{FF2B5EF4-FFF2-40B4-BE49-F238E27FC236}">
                  <a16:creationId xmlns:a16="http://schemas.microsoft.com/office/drawing/2014/main" id="{D3B4A4E0-9961-4B24-B019-6E8680DD1F57}"/>
                </a:ext>
              </a:extLst>
            </p:cNvPr>
            <p:cNvCxnSpPr>
              <a:cxnSpLocks/>
            </p:cNvCxnSpPr>
            <p:nvPr/>
          </p:nvCxnSpPr>
          <p:spPr>
            <a:xfrm>
              <a:off x="-1145651" y="5827431"/>
              <a:ext cx="13668087" cy="0"/>
            </a:xfrm>
            <a:prstGeom prst="line">
              <a:avLst/>
            </a:prstGeom>
            <a:ln>
              <a:solidFill>
                <a:schemeClr val="bg1">
                  <a:lumMod val="5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Freeform 71">
              <a:extLst>
                <a:ext uri="{FF2B5EF4-FFF2-40B4-BE49-F238E27FC236}">
                  <a16:creationId xmlns:a16="http://schemas.microsoft.com/office/drawing/2014/main" id="{EDB3EA62-1C4B-451B-9CE5-D46DB162EC41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1205777" y="2505200"/>
              <a:ext cx="458974" cy="415343"/>
            </a:xfrm>
            <a:custGeom>
              <a:avLst/>
              <a:gdLst/>
              <a:ahLst/>
              <a:cxnLst>
                <a:cxn ang="0">
                  <a:pos x="256" y="96"/>
                </a:cxn>
                <a:cxn ang="0">
                  <a:pos x="224" y="128"/>
                </a:cxn>
                <a:cxn ang="0">
                  <a:pos x="192" y="96"/>
                </a:cxn>
                <a:cxn ang="0">
                  <a:pos x="160" y="128"/>
                </a:cxn>
                <a:cxn ang="0">
                  <a:pos x="128" y="96"/>
                </a:cxn>
                <a:cxn ang="0">
                  <a:pos x="96" y="128"/>
                </a:cxn>
                <a:cxn ang="0">
                  <a:pos x="64" y="96"/>
                </a:cxn>
                <a:cxn ang="0">
                  <a:pos x="32" y="128"/>
                </a:cxn>
                <a:cxn ang="0">
                  <a:pos x="0" y="96"/>
                </a:cxn>
                <a:cxn ang="0">
                  <a:pos x="23" y="36"/>
                </a:cxn>
                <a:cxn ang="0">
                  <a:pos x="234" y="36"/>
                </a:cxn>
                <a:cxn ang="0">
                  <a:pos x="256" y="96"/>
                </a:cxn>
                <a:cxn ang="0">
                  <a:pos x="216" y="24"/>
                </a:cxn>
                <a:cxn ang="0">
                  <a:pos x="40" y="24"/>
                </a:cxn>
                <a:cxn ang="0">
                  <a:pos x="28" y="12"/>
                </a:cxn>
                <a:cxn ang="0">
                  <a:pos x="40" y="0"/>
                </a:cxn>
                <a:cxn ang="0">
                  <a:pos x="216" y="0"/>
                </a:cxn>
                <a:cxn ang="0">
                  <a:pos x="228" y="12"/>
                </a:cxn>
                <a:cxn ang="0">
                  <a:pos x="216" y="24"/>
                </a:cxn>
                <a:cxn ang="0">
                  <a:pos x="36" y="140"/>
                </a:cxn>
                <a:cxn ang="0">
                  <a:pos x="36" y="140"/>
                </a:cxn>
                <a:cxn ang="0">
                  <a:pos x="39" y="139"/>
                </a:cxn>
                <a:cxn ang="0">
                  <a:pos x="40" y="139"/>
                </a:cxn>
                <a:cxn ang="0">
                  <a:pos x="42" y="139"/>
                </a:cxn>
                <a:cxn ang="0">
                  <a:pos x="48" y="137"/>
                </a:cxn>
                <a:cxn ang="0">
                  <a:pos x="48" y="137"/>
                </a:cxn>
                <a:cxn ang="0">
                  <a:pos x="48" y="196"/>
                </a:cxn>
                <a:cxn ang="0">
                  <a:pos x="208" y="196"/>
                </a:cxn>
                <a:cxn ang="0">
                  <a:pos x="208" y="137"/>
                </a:cxn>
                <a:cxn ang="0">
                  <a:pos x="208" y="137"/>
                </a:cxn>
                <a:cxn ang="0">
                  <a:pos x="214" y="139"/>
                </a:cxn>
                <a:cxn ang="0">
                  <a:pos x="216" y="139"/>
                </a:cxn>
                <a:cxn ang="0">
                  <a:pos x="217" y="139"/>
                </a:cxn>
                <a:cxn ang="0">
                  <a:pos x="220" y="140"/>
                </a:cxn>
                <a:cxn ang="0">
                  <a:pos x="220" y="140"/>
                </a:cxn>
                <a:cxn ang="0">
                  <a:pos x="224" y="140"/>
                </a:cxn>
                <a:cxn ang="0">
                  <a:pos x="232" y="139"/>
                </a:cxn>
                <a:cxn ang="0">
                  <a:pos x="232" y="220"/>
                </a:cxn>
                <a:cxn ang="0">
                  <a:pos x="220" y="232"/>
                </a:cxn>
                <a:cxn ang="0">
                  <a:pos x="36" y="232"/>
                </a:cxn>
                <a:cxn ang="0">
                  <a:pos x="24" y="220"/>
                </a:cxn>
                <a:cxn ang="0">
                  <a:pos x="24" y="139"/>
                </a:cxn>
                <a:cxn ang="0">
                  <a:pos x="32" y="140"/>
                </a:cxn>
                <a:cxn ang="0">
                  <a:pos x="36" y="140"/>
                </a:cxn>
              </a:cxnLst>
              <a:rect l="0" t="0" r="r" b="b"/>
              <a:pathLst>
                <a:path w="256" h="232">
                  <a:moveTo>
                    <a:pt x="256" y="96"/>
                  </a:moveTo>
                  <a:cubicBezTo>
                    <a:pt x="256" y="114"/>
                    <a:pt x="242" y="128"/>
                    <a:pt x="224" y="128"/>
                  </a:cubicBezTo>
                  <a:cubicBezTo>
                    <a:pt x="206" y="128"/>
                    <a:pt x="192" y="114"/>
                    <a:pt x="192" y="96"/>
                  </a:cubicBezTo>
                  <a:cubicBezTo>
                    <a:pt x="192" y="114"/>
                    <a:pt x="178" y="128"/>
                    <a:pt x="160" y="128"/>
                  </a:cubicBezTo>
                  <a:cubicBezTo>
                    <a:pt x="142" y="128"/>
                    <a:pt x="128" y="114"/>
                    <a:pt x="128" y="96"/>
                  </a:cubicBezTo>
                  <a:cubicBezTo>
                    <a:pt x="128" y="114"/>
                    <a:pt x="114" y="128"/>
                    <a:pt x="96" y="128"/>
                  </a:cubicBezTo>
                  <a:cubicBezTo>
                    <a:pt x="78" y="128"/>
                    <a:pt x="64" y="114"/>
                    <a:pt x="64" y="96"/>
                  </a:cubicBezTo>
                  <a:cubicBezTo>
                    <a:pt x="64" y="114"/>
                    <a:pt x="50" y="128"/>
                    <a:pt x="32" y="128"/>
                  </a:cubicBezTo>
                  <a:cubicBezTo>
                    <a:pt x="14" y="128"/>
                    <a:pt x="0" y="114"/>
                    <a:pt x="0" y="96"/>
                  </a:cubicBezTo>
                  <a:cubicBezTo>
                    <a:pt x="23" y="36"/>
                    <a:pt x="23" y="36"/>
                    <a:pt x="23" y="36"/>
                  </a:cubicBezTo>
                  <a:cubicBezTo>
                    <a:pt x="234" y="36"/>
                    <a:pt x="234" y="36"/>
                    <a:pt x="234" y="36"/>
                  </a:cubicBezTo>
                  <a:lnTo>
                    <a:pt x="256" y="96"/>
                  </a:lnTo>
                  <a:close/>
                  <a:moveTo>
                    <a:pt x="216" y="24"/>
                  </a:moveTo>
                  <a:cubicBezTo>
                    <a:pt x="40" y="24"/>
                    <a:pt x="40" y="24"/>
                    <a:pt x="40" y="24"/>
                  </a:cubicBezTo>
                  <a:cubicBezTo>
                    <a:pt x="33" y="24"/>
                    <a:pt x="28" y="19"/>
                    <a:pt x="28" y="12"/>
                  </a:cubicBezTo>
                  <a:cubicBezTo>
                    <a:pt x="28" y="5"/>
                    <a:pt x="33" y="0"/>
                    <a:pt x="40" y="0"/>
                  </a:cubicBezTo>
                  <a:cubicBezTo>
                    <a:pt x="216" y="0"/>
                    <a:pt x="216" y="0"/>
                    <a:pt x="216" y="0"/>
                  </a:cubicBezTo>
                  <a:cubicBezTo>
                    <a:pt x="223" y="0"/>
                    <a:pt x="228" y="5"/>
                    <a:pt x="228" y="12"/>
                  </a:cubicBezTo>
                  <a:cubicBezTo>
                    <a:pt x="228" y="19"/>
                    <a:pt x="223" y="24"/>
                    <a:pt x="216" y="24"/>
                  </a:cubicBezTo>
                  <a:moveTo>
                    <a:pt x="36" y="140"/>
                  </a:moveTo>
                  <a:cubicBezTo>
                    <a:pt x="36" y="140"/>
                    <a:pt x="36" y="140"/>
                    <a:pt x="36" y="140"/>
                  </a:cubicBezTo>
                  <a:cubicBezTo>
                    <a:pt x="37" y="140"/>
                    <a:pt x="38" y="140"/>
                    <a:pt x="39" y="139"/>
                  </a:cubicBezTo>
                  <a:cubicBezTo>
                    <a:pt x="40" y="139"/>
                    <a:pt x="40" y="139"/>
                    <a:pt x="40" y="139"/>
                  </a:cubicBezTo>
                  <a:cubicBezTo>
                    <a:pt x="41" y="139"/>
                    <a:pt x="41" y="139"/>
                    <a:pt x="42" y="139"/>
                  </a:cubicBezTo>
                  <a:cubicBezTo>
                    <a:pt x="44" y="138"/>
                    <a:pt x="46" y="138"/>
                    <a:pt x="48" y="137"/>
                  </a:cubicBezTo>
                  <a:cubicBezTo>
                    <a:pt x="48" y="137"/>
                    <a:pt x="48" y="137"/>
                    <a:pt x="48" y="137"/>
                  </a:cubicBezTo>
                  <a:cubicBezTo>
                    <a:pt x="48" y="196"/>
                    <a:pt x="48" y="196"/>
                    <a:pt x="48" y="196"/>
                  </a:cubicBezTo>
                  <a:cubicBezTo>
                    <a:pt x="208" y="196"/>
                    <a:pt x="208" y="196"/>
                    <a:pt x="208" y="196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08" y="137"/>
                    <a:pt x="208" y="137"/>
                    <a:pt x="208" y="137"/>
                  </a:cubicBezTo>
                  <a:cubicBezTo>
                    <a:pt x="210" y="138"/>
                    <a:pt x="212" y="138"/>
                    <a:pt x="214" y="139"/>
                  </a:cubicBezTo>
                  <a:cubicBezTo>
                    <a:pt x="215" y="139"/>
                    <a:pt x="215" y="139"/>
                    <a:pt x="216" y="139"/>
                  </a:cubicBezTo>
                  <a:cubicBezTo>
                    <a:pt x="216" y="139"/>
                    <a:pt x="216" y="139"/>
                    <a:pt x="217" y="139"/>
                  </a:cubicBezTo>
                  <a:cubicBezTo>
                    <a:pt x="218" y="140"/>
                    <a:pt x="219" y="140"/>
                    <a:pt x="220" y="140"/>
                  </a:cubicBezTo>
                  <a:cubicBezTo>
                    <a:pt x="220" y="140"/>
                    <a:pt x="220" y="140"/>
                    <a:pt x="220" y="140"/>
                  </a:cubicBezTo>
                  <a:cubicBezTo>
                    <a:pt x="221" y="140"/>
                    <a:pt x="223" y="140"/>
                    <a:pt x="224" y="140"/>
                  </a:cubicBezTo>
                  <a:cubicBezTo>
                    <a:pt x="227" y="140"/>
                    <a:pt x="229" y="140"/>
                    <a:pt x="232" y="139"/>
                  </a:cubicBezTo>
                  <a:cubicBezTo>
                    <a:pt x="232" y="220"/>
                    <a:pt x="232" y="220"/>
                    <a:pt x="232" y="220"/>
                  </a:cubicBezTo>
                  <a:cubicBezTo>
                    <a:pt x="232" y="227"/>
                    <a:pt x="227" y="232"/>
                    <a:pt x="220" y="232"/>
                  </a:cubicBezTo>
                  <a:cubicBezTo>
                    <a:pt x="36" y="232"/>
                    <a:pt x="36" y="232"/>
                    <a:pt x="36" y="232"/>
                  </a:cubicBezTo>
                  <a:cubicBezTo>
                    <a:pt x="29" y="232"/>
                    <a:pt x="24" y="227"/>
                    <a:pt x="24" y="220"/>
                  </a:cubicBezTo>
                  <a:cubicBezTo>
                    <a:pt x="24" y="139"/>
                    <a:pt x="24" y="139"/>
                    <a:pt x="24" y="139"/>
                  </a:cubicBezTo>
                  <a:cubicBezTo>
                    <a:pt x="27" y="140"/>
                    <a:pt x="29" y="140"/>
                    <a:pt x="32" y="140"/>
                  </a:cubicBezTo>
                  <a:cubicBezTo>
                    <a:pt x="33" y="140"/>
                    <a:pt x="35" y="140"/>
                    <a:pt x="36" y="140"/>
                  </a:cubicBezTo>
                </a:path>
              </a:pathLst>
            </a:custGeom>
            <a:solidFill>
              <a:srgbClr val="212870"/>
            </a:solidFill>
            <a:ln w="9525">
              <a:solidFill>
                <a:srgbClr val="212870"/>
              </a:solidFill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4" name="Freeform 69">
              <a:extLst>
                <a:ext uri="{FF2B5EF4-FFF2-40B4-BE49-F238E27FC236}">
                  <a16:creationId xmlns:a16="http://schemas.microsoft.com/office/drawing/2014/main" id="{0B0743BA-779E-42F6-BCEE-DB6C183280F8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728023" y="2894018"/>
              <a:ext cx="379398" cy="320027"/>
            </a:xfrm>
            <a:custGeom>
              <a:avLst/>
              <a:gdLst/>
              <a:ahLst/>
              <a:cxnLst>
                <a:cxn ang="0">
                  <a:pos x="256" y="91"/>
                </a:cxn>
                <a:cxn ang="0">
                  <a:pos x="256" y="92"/>
                </a:cxn>
                <a:cxn ang="0">
                  <a:pos x="256" y="92"/>
                </a:cxn>
                <a:cxn ang="0">
                  <a:pos x="233" y="104"/>
                </a:cxn>
                <a:cxn ang="0">
                  <a:pos x="208" y="207"/>
                </a:cxn>
                <a:cxn ang="0">
                  <a:pos x="194" y="216"/>
                </a:cxn>
                <a:cxn ang="0">
                  <a:pos x="60" y="216"/>
                </a:cxn>
                <a:cxn ang="0">
                  <a:pos x="60" y="216"/>
                </a:cxn>
                <a:cxn ang="0">
                  <a:pos x="48" y="207"/>
                </a:cxn>
                <a:cxn ang="0">
                  <a:pos x="12" y="104"/>
                </a:cxn>
                <a:cxn ang="0">
                  <a:pos x="12" y="80"/>
                </a:cxn>
                <a:cxn ang="0">
                  <a:pos x="98" y="80"/>
                </a:cxn>
                <a:cxn ang="0">
                  <a:pos x="148" y="80"/>
                </a:cxn>
                <a:cxn ang="0">
                  <a:pos x="178" y="80"/>
                </a:cxn>
                <a:cxn ang="0">
                  <a:pos x="196" y="80"/>
                </a:cxn>
                <a:cxn ang="0">
                  <a:pos x="244" y="80"/>
                </a:cxn>
                <a:cxn ang="0">
                  <a:pos x="245" y="80"/>
                </a:cxn>
                <a:cxn ang="0">
                  <a:pos x="256" y="90"/>
                </a:cxn>
                <a:cxn ang="0">
                  <a:pos x="80" y="104"/>
                </a:cxn>
                <a:cxn ang="0">
                  <a:pos x="68" y="180"/>
                </a:cxn>
                <a:cxn ang="0">
                  <a:pos x="92" y="180"/>
                </a:cxn>
                <a:cxn ang="0">
                  <a:pos x="140" y="116"/>
                </a:cxn>
                <a:cxn ang="0">
                  <a:pos x="116" y="116"/>
                </a:cxn>
                <a:cxn ang="0">
                  <a:pos x="128" y="192"/>
                </a:cxn>
                <a:cxn ang="0">
                  <a:pos x="140" y="116"/>
                </a:cxn>
                <a:cxn ang="0">
                  <a:pos x="176" y="104"/>
                </a:cxn>
                <a:cxn ang="0">
                  <a:pos x="164" y="180"/>
                </a:cxn>
                <a:cxn ang="0">
                  <a:pos x="188" y="180"/>
                </a:cxn>
                <a:cxn ang="0">
                  <a:pos x="142" y="18"/>
                </a:cxn>
                <a:cxn ang="0">
                  <a:pos x="140" y="12"/>
                </a:cxn>
                <a:cxn ang="0">
                  <a:pos x="163" y="7"/>
                </a:cxn>
                <a:cxn ang="0">
                  <a:pos x="195" y="68"/>
                </a:cxn>
                <a:cxn ang="0">
                  <a:pos x="142" y="18"/>
                </a:cxn>
                <a:cxn ang="0">
                  <a:pos x="88" y="68"/>
                </a:cxn>
                <a:cxn ang="0">
                  <a:pos x="93" y="7"/>
                </a:cxn>
                <a:cxn ang="0">
                  <a:pos x="104" y="0"/>
                </a:cxn>
                <a:cxn ang="0">
                  <a:pos x="114" y="18"/>
                </a:cxn>
              </a:cxnLst>
              <a:rect l="0" t="0" r="r" b="b"/>
              <a:pathLst>
                <a:path w="256" h="216">
                  <a:moveTo>
                    <a:pt x="256" y="90"/>
                  </a:moveTo>
                  <a:cubicBezTo>
                    <a:pt x="256" y="91"/>
                    <a:pt x="256" y="91"/>
                    <a:pt x="256" y="91"/>
                  </a:cubicBezTo>
                  <a:cubicBezTo>
                    <a:pt x="256" y="91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2"/>
                    <a:pt x="256" y="92"/>
                    <a:pt x="256" y="92"/>
                  </a:cubicBezTo>
                  <a:cubicBezTo>
                    <a:pt x="256" y="99"/>
                    <a:pt x="251" y="104"/>
                    <a:pt x="244" y="104"/>
                  </a:cubicBezTo>
                  <a:cubicBezTo>
                    <a:pt x="233" y="104"/>
                    <a:pt x="233" y="104"/>
                    <a:pt x="233" y="104"/>
                  </a:cubicBezTo>
                  <a:cubicBezTo>
                    <a:pt x="208" y="207"/>
                    <a:pt x="208" y="207"/>
                    <a:pt x="208" y="207"/>
                  </a:cubicBezTo>
                  <a:cubicBezTo>
                    <a:pt x="208" y="207"/>
                    <a:pt x="208" y="207"/>
                    <a:pt x="208" y="207"/>
                  </a:cubicBezTo>
                  <a:cubicBezTo>
                    <a:pt x="206" y="212"/>
                    <a:pt x="202" y="216"/>
                    <a:pt x="196" y="216"/>
                  </a:cubicBezTo>
                  <a:cubicBezTo>
                    <a:pt x="194" y="216"/>
                    <a:pt x="194" y="216"/>
                    <a:pt x="194" y="216"/>
                  </a:cubicBezTo>
                  <a:cubicBezTo>
                    <a:pt x="191" y="216"/>
                    <a:pt x="191" y="216"/>
                    <a:pt x="191" y="216"/>
                  </a:cubicBezTo>
                  <a:cubicBezTo>
                    <a:pt x="60" y="216"/>
                    <a:pt x="60" y="216"/>
                    <a:pt x="60" y="216"/>
                  </a:cubicBezTo>
                  <a:cubicBezTo>
                    <a:pt x="60" y="216"/>
                    <a:pt x="60" y="216"/>
                    <a:pt x="60" y="216"/>
                  </a:cubicBezTo>
                  <a:cubicBezTo>
                    <a:pt x="60" y="216"/>
                    <a:pt x="60" y="216"/>
                    <a:pt x="60" y="216"/>
                  </a:cubicBezTo>
                  <a:cubicBezTo>
                    <a:pt x="54" y="216"/>
                    <a:pt x="50" y="212"/>
                    <a:pt x="48" y="207"/>
                  </a:cubicBezTo>
                  <a:cubicBezTo>
                    <a:pt x="48" y="207"/>
                    <a:pt x="48" y="207"/>
                    <a:pt x="48" y="207"/>
                  </a:cubicBezTo>
                  <a:cubicBezTo>
                    <a:pt x="23" y="104"/>
                    <a:pt x="23" y="104"/>
                    <a:pt x="23" y="104"/>
                  </a:cubicBezTo>
                  <a:cubicBezTo>
                    <a:pt x="12" y="104"/>
                    <a:pt x="12" y="104"/>
                    <a:pt x="12" y="104"/>
                  </a:cubicBezTo>
                  <a:cubicBezTo>
                    <a:pt x="5" y="104"/>
                    <a:pt x="0" y="99"/>
                    <a:pt x="0" y="92"/>
                  </a:cubicBezTo>
                  <a:cubicBezTo>
                    <a:pt x="0" y="85"/>
                    <a:pt x="5" y="80"/>
                    <a:pt x="12" y="80"/>
                  </a:cubicBezTo>
                  <a:cubicBezTo>
                    <a:pt x="58" y="80"/>
                    <a:pt x="58" y="80"/>
                    <a:pt x="58" y="80"/>
                  </a:cubicBezTo>
                  <a:cubicBezTo>
                    <a:pt x="98" y="80"/>
                    <a:pt x="98" y="80"/>
                    <a:pt x="98" y="80"/>
                  </a:cubicBezTo>
                  <a:cubicBezTo>
                    <a:pt x="98" y="80"/>
                    <a:pt x="98" y="80"/>
                    <a:pt x="98" y="80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78" y="80"/>
                    <a:pt x="178" y="80"/>
                    <a:pt x="178" y="80"/>
                  </a:cubicBezTo>
                  <a:cubicBezTo>
                    <a:pt x="179" y="80"/>
                    <a:pt x="179" y="80"/>
                    <a:pt x="179" y="80"/>
                  </a:cubicBezTo>
                  <a:cubicBezTo>
                    <a:pt x="196" y="80"/>
                    <a:pt x="196" y="80"/>
                    <a:pt x="196" y="80"/>
                  </a:cubicBezTo>
                  <a:cubicBezTo>
                    <a:pt x="198" y="80"/>
                    <a:pt x="198" y="80"/>
                    <a:pt x="198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4" y="80"/>
                    <a:pt x="244" y="80"/>
                    <a:pt x="244" y="80"/>
                  </a:cubicBezTo>
                  <a:cubicBezTo>
                    <a:pt x="245" y="80"/>
                    <a:pt x="245" y="80"/>
                    <a:pt x="245" y="80"/>
                  </a:cubicBezTo>
                  <a:cubicBezTo>
                    <a:pt x="251" y="80"/>
                    <a:pt x="255" y="85"/>
                    <a:pt x="256" y="90"/>
                  </a:cubicBezTo>
                  <a:cubicBezTo>
                    <a:pt x="256" y="90"/>
                    <a:pt x="256" y="90"/>
                    <a:pt x="256" y="90"/>
                  </a:cubicBezTo>
                  <a:moveTo>
                    <a:pt x="92" y="116"/>
                  </a:moveTo>
                  <a:cubicBezTo>
                    <a:pt x="92" y="109"/>
                    <a:pt x="87" y="104"/>
                    <a:pt x="80" y="104"/>
                  </a:cubicBezTo>
                  <a:cubicBezTo>
                    <a:pt x="73" y="104"/>
                    <a:pt x="68" y="109"/>
                    <a:pt x="68" y="116"/>
                  </a:cubicBezTo>
                  <a:cubicBezTo>
                    <a:pt x="68" y="180"/>
                    <a:pt x="68" y="180"/>
                    <a:pt x="68" y="180"/>
                  </a:cubicBezTo>
                  <a:cubicBezTo>
                    <a:pt x="68" y="187"/>
                    <a:pt x="73" y="192"/>
                    <a:pt x="80" y="192"/>
                  </a:cubicBezTo>
                  <a:cubicBezTo>
                    <a:pt x="87" y="192"/>
                    <a:pt x="92" y="187"/>
                    <a:pt x="92" y="180"/>
                  </a:cubicBezTo>
                  <a:lnTo>
                    <a:pt x="92" y="116"/>
                  </a:lnTo>
                  <a:close/>
                  <a:moveTo>
                    <a:pt x="140" y="116"/>
                  </a:moveTo>
                  <a:cubicBezTo>
                    <a:pt x="140" y="109"/>
                    <a:pt x="135" y="104"/>
                    <a:pt x="128" y="104"/>
                  </a:cubicBezTo>
                  <a:cubicBezTo>
                    <a:pt x="121" y="104"/>
                    <a:pt x="116" y="109"/>
                    <a:pt x="116" y="116"/>
                  </a:cubicBezTo>
                  <a:cubicBezTo>
                    <a:pt x="116" y="180"/>
                    <a:pt x="116" y="180"/>
                    <a:pt x="116" y="180"/>
                  </a:cubicBezTo>
                  <a:cubicBezTo>
                    <a:pt x="116" y="187"/>
                    <a:pt x="121" y="192"/>
                    <a:pt x="128" y="192"/>
                  </a:cubicBezTo>
                  <a:cubicBezTo>
                    <a:pt x="135" y="192"/>
                    <a:pt x="140" y="187"/>
                    <a:pt x="140" y="180"/>
                  </a:cubicBezTo>
                  <a:lnTo>
                    <a:pt x="140" y="116"/>
                  </a:lnTo>
                  <a:close/>
                  <a:moveTo>
                    <a:pt x="188" y="116"/>
                  </a:moveTo>
                  <a:cubicBezTo>
                    <a:pt x="188" y="109"/>
                    <a:pt x="183" y="104"/>
                    <a:pt x="176" y="104"/>
                  </a:cubicBezTo>
                  <a:cubicBezTo>
                    <a:pt x="169" y="104"/>
                    <a:pt x="164" y="109"/>
                    <a:pt x="164" y="116"/>
                  </a:cubicBezTo>
                  <a:cubicBezTo>
                    <a:pt x="164" y="180"/>
                    <a:pt x="164" y="180"/>
                    <a:pt x="164" y="180"/>
                  </a:cubicBezTo>
                  <a:cubicBezTo>
                    <a:pt x="164" y="187"/>
                    <a:pt x="169" y="192"/>
                    <a:pt x="176" y="192"/>
                  </a:cubicBezTo>
                  <a:cubicBezTo>
                    <a:pt x="183" y="192"/>
                    <a:pt x="188" y="187"/>
                    <a:pt x="188" y="180"/>
                  </a:cubicBezTo>
                  <a:lnTo>
                    <a:pt x="188" y="116"/>
                  </a:lnTo>
                  <a:close/>
                  <a:moveTo>
                    <a:pt x="142" y="18"/>
                  </a:moveTo>
                  <a:cubicBezTo>
                    <a:pt x="142" y="18"/>
                    <a:pt x="142" y="18"/>
                    <a:pt x="142" y="18"/>
                  </a:cubicBezTo>
                  <a:cubicBezTo>
                    <a:pt x="141" y="16"/>
                    <a:pt x="140" y="14"/>
                    <a:pt x="140" y="12"/>
                  </a:cubicBezTo>
                  <a:cubicBezTo>
                    <a:pt x="140" y="5"/>
                    <a:pt x="145" y="0"/>
                    <a:pt x="152" y="0"/>
                  </a:cubicBezTo>
                  <a:cubicBezTo>
                    <a:pt x="157" y="0"/>
                    <a:pt x="161" y="3"/>
                    <a:pt x="163" y="7"/>
                  </a:cubicBezTo>
                  <a:cubicBezTo>
                    <a:pt x="163" y="7"/>
                    <a:pt x="163" y="7"/>
                    <a:pt x="163" y="7"/>
                  </a:cubicBezTo>
                  <a:cubicBezTo>
                    <a:pt x="195" y="68"/>
                    <a:pt x="195" y="68"/>
                    <a:pt x="195" y="68"/>
                  </a:cubicBezTo>
                  <a:cubicBezTo>
                    <a:pt x="168" y="68"/>
                    <a:pt x="168" y="68"/>
                    <a:pt x="168" y="68"/>
                  </a:cubicBezTo>
                  <a:lnTo>
                    <a:pt x="142" y="18"/>
                  </a:lnTo>
                  <a:close/>
                  <a:moveTo>
                    <a:pt x="114" y="18"/>
                  </a:moveTo>
                  <a:cubicBezTo>
                    <a:pt x="88" y="68"/>
                    <a:pt x="88" y="68"/>
                    <a:pt x="88" y="68"/>
                  </a:cubicBezTo>
                  <a:cubicBezTo>
                    <a:pt x="61" y="68"/>
                    <a:pt x="61" y="68"/>
                    <a:pt x="61" y="68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3" y="7"/>
                    <a:pt x="93" y="7"/>
                    <a:pt x="93" y="7"/>
                  </a:cubicBezTo>
                  <a:cubicBezTo>
                    <a:pt x="95" y="3"/>
                    <a:pt x="99" y="0"/>
                    <a:pt x="104" y="0"/>
                  </a:cubicBezTo>
                  <a:cubicBezTo>
                    <a:pt x="111" y="0"/>
                    <a:pt x="116" y="5"/>
                    <a:pt x="116" y="12"/>
                  </a:cubicBezTo>
                  <a:cubicBezTo>
                    <a:pt x="116" y="14"/>
                    <a:pt x="115" y="16"/>
                    <a:pt x="114" y="18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5" name="Freeform 60">
              <a:extLst>
                <a:ext uri="{FF2B5EF4-FFF2-40B4-BE49-F238E27FC236}">
                  <a16:creationId xmlns:a16="http://schemas.microsoft.com/office/drawing/2014/main" id="{C8A2EA4C-3BCE-4C7D-99A6-2FA5BCF2FAC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5521424" y="1394451"/>
              <a:ext cx="311305" cy="215062"/>
            </a:xfrm>
            <a:custGeom>
              <a:avLst/>
              <a:gdLst/>
              <a:ahLst/>
              <a:cxnLst>
                <a:cxn ang="0">
                  <a:pos x="244" y="176"/>
                </a:cxn>
                <a:cxn ang="0">
                  <a:pos x="12" y="176"/>
                </a:cxn>
                <a:cxn ang="0">
                  <a:pos x="0" y="164"/>
                </a:cxn>
                <a:cxn ang="0">
                  <a:pos x="0" y="72"/>
                </a:cxn>
                <a:cxn ang="0">
                  <a:pos x="256" y="72"/>
                </a:cxn>
                <a:cxn ang="0">
                  <a:pos x="256" y="164"/>
                </a:cxn>
                <a:cxn ang="0">
                  <a:pos x="244" y="176"/>
                </a:cxn>
                <a:cxn ang="0">
                  <a:pos x="24" y="152"/>
                </a:cxn>
                <a:cxn ang="0">
                  <a:pos x="72" y="152"/>
                </a:cxn>
                <a:cxn ang="0">
                  <a:pos x="72" y="140"/>
                </a:cxn>
                <a:cxn ang="0">
                  <a:pos x="24" y="140"/>
                </a:cxn>
                <a:cxn ang="0">
                  <a:pos x="24" y="152"/>
                </a:cxn>
                <a:cxn ang="0">
                  <a:pos x="144" y="116"/>
                </a:cxn>
                <a:cxn ang="0">
                  <a:pos x="24" y="116"/>
                </a:cxn>
                <a:cxn ang="0">
                  <a:pos x="24" y="128"/>
                </a:cxn>
                <a:cxn ang="0">
                  <a:pos x="144" y="128"/>
                </a:cxn>
                <a:cxn ang="0">
                  <a:pos x="144" y="116"/>
                </a:cxn>
                <a:cxn ang="0">
                  <a:pos x="0" y="12"/>
                </a:cxn>
                <a:cxn ang="0">
                  <a:pos x="12" y="0"/>
                </a:cxn>
                <a:cxn ang="0">
                  <a:pos x="244" y="0"/>
                </a:cxn>
                <a:cxn ang="0">
                  <a:pos x="256" y="12"/>
                </a:cxn>
                <a:cxn ang="0">
                  <a:pos x="256" y="48"/>
                </a:cxn>
                <a:cxn ang="0">
                  <a:pos x="0" y="48"/>
                </a:cxn>
                <a:cxn ang="0">
                  <a:pos x="0" y="12"/>
                </a:cxn>
              </a:cxnLst>
              <a:rect l="0" t="0" r="r" b="b"/>
              <a:pathLst>
                <a:path w="256" h="176">
                  <a:moveTo>
                    <a:pt x="244" y="176"/>
                  </a:moveTo>
                  <a:cubicBezTo>
                    <a:pt x="12" y="176"/>
                    <a:pt x="12" y="176"/>
                    <a:pt x="12" y="176"/>
                  </a:cubicBezTo>
                  <a:cubicBezTo>
                    <a:pt x="5" y="176"/>
                    <a:pt x="0" y="171"/>
                    <a:pt x="0" y="164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256" y="72"/>
                    <a:pt x="256" y="72"/>
                    <a:pt x="256" y="72"/>
                  </a:cubicBezTo>
                  <a:cubicBezTo>
                    <a:pt x="256" y="164"/>
                    <a:pt x="256" y="164"/>
                    <a:pt x="256" y="164"/>
                  </a:cubicBezTo>
                  <a:cubicBezTo>
                    <a:pt x="256" y="171"/>
                    <a:pt x="251" y="176"/>
                    <a:pt x="244" y="176"/>
                  </a:cubicBezTo>
                  <a:moveTo>
                    <a:pt x="24" y="152"/>
                  </a:moveTo>
                  <a:cubicBezTo>
                    <a:pt x="72" y="152"/>
                    <a:pt x="72" y="152"/>
                    <a:pt x="72" y="152"/>
                  </a:cubicBezTo>
                  <a:cubicBezTo>
                    <a:pt x="72" y="140"/>
                    <a:pt x="72" y="140"/>
                    <a:pt x="72" y="140"/>
                  </a:cubicBezTo>
                  <a:cubicBezTo>
                    <a:pt x="24" y="140"/>
                    <a:pt x="24" y="140"/>
                    <a:pt x="24" y="140"/>
                  </a:cubicBezTo>
                  <a:lnTo>
                    <a:pt x="24" y="152"/>
                  </a:lnTo>
                  <a:close/>
                  <a:moveTo>
                    <a:pt x="144" y="116"/>
                  </a:moveTo>
                  <a:cubicBezTo>
                    <a:pt x="24" y="116"/>
                    <a:pt x="24" y="116"/>
                    <a:pt x="24" y="116"/>
                  </a:cubicBezTo>
                  <a:cubicBezTo>
                    <a:pt x="24" y="128"/>
                    <a:pt x="24" y="128"/>
                    <a:pt x="24" y="128"/>
                  </a:cubicBezTo>
                  <a:cubicBezTo>
                    <a:pt x="144" y="128"/>
                    <a:pt x="144" y="128"/>
                    <a:pt x="144" y="128"/>
                  </a:cubicBezTo>
                  <a:lnTo>
                    <a:pt x="144" y="116"/>
                  </a:lnTo>
                  <a:close/>
                  <a:moveTo>
                    <a:pt x="0" y="12"/>
                  </a:moveTo>
                  <a:cubicBezTo>
                    <a:pt x="0" y="5"/>
                    <a:pt x="5" y="0"/>
                    <a:pt x="12" y="0"/>
                  </a:cubicBezTo>
                  <a:cubicBezTo>
                    <a:pt x="244" y="0"/>
                    <a:pt x="244" y="0"/>
                    <a:pt x="244" y="0"/>
                  </a:cubicBezTo>
                  <a:cubicBezTo>
                    <a:pt x="251" y="0"/>
                    <a:pt x="256" y="5"/>
                    <a:pt x="256" y="12"/>
                  </a:cubicBezTo>
                  <a:cubicBezTo>
                    <a:pt x="256" y="48"/>
                    <a:pt x="256" y="48"/>
                    <a:pt x="256" y="48"/>
                  </a:cubicBezTo>
                  <a:cubicBezTo>
                    <a:pt x="0" y="48"/>
                    <a:pt x="0" y="48"/>
                    <a:pt x="0" y="48"/>
                  </a:cubicBezTo>
                  <a:lnTo>
                    <a:pt x="0" y="12"/>
                  </a:lnTo>
                  <a:close/>
                </a:path>
              </a:pathLst>
            </a:custGeom>
            <a:solidFill>
              <a:srgbClr val="212870"/>
            </a:solidFill>
            <a:ln w="9525">
              <a:solidFill>
                <a:srgbClr val="212870"/>
              </a:solidFill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6" name="Freeform 57">
              <a:extLst>
                <a:ext uri="{FF2B5EF4-FFF2-40B4-BE49-F238E27FC236}">
                  <a16:creationId xmlns:a16="http://schemas.microsoft.com/office/drawing/2014/main" id="{5933E1BD-D445-498E-949A-A04EB023FDFE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6962987" y="2956382"/>
              <a:ext cx="307950" cy="222146"/>
            </a:xfrm>
            <a:custGeom>
              <a:avLst/>
              <a:gdLst/>
              <a:ahLst/>
              <a:cxnLst>
                <a:cxn ang="0">
                  <a:pos x="256" y="172"/>
                </a:cxn>
                <a:cxn ang="0">
                  <a:pos x="244" y="184"/>
                </a:cxn>
                <a:cxn ang="0">
                  <a:pos x="12" y="184"/>
                </a:cxn>
                <a:cxn ang="0">
                  <a:pos x="0" y="172"/>
                </a:cxn>
                <a:cxn ang="0">
                  <a:pos x="0" y="96"/>
                </a:cxn>
                <a:cxn ang="0">
                  <a:pos x="1" y="92"/>
                </a:cxn>
                <a:cxn ang="0">
                  <a:pos x="1" y="92"/>
                </a:cxn>
                <a:cxn ang="0">
                  <a:pos x="33" y="8"/>
                </a:cxn>
                <a:cxn ang="0">
                  <a:pos x="33" y="8"/>
                </a:cxn>
                <a:cxn ang="0">
                  <a:pos x="44" y="0"/>
                </a:cxn>
                <a:cxn ang="0">
                  <a:pos x="212" y="0"/>
                </a:cxn>
                <a:cxn ang="0">
                  <a:pos x="223" y="8"/>
                </a:cxn>
                <a:cxn ang="0">
                  <a:pos x="223" y="8"/>
                </a:cxn>
                <a:cxn ang="0">
                  <a:pos x="255" y="92"/>
                </a:cxn>
                <a:cxn ang="0">
                  <a:pos x="255" y="92"/>
                </a:cxn>
                <a:cxn ang="0">
                  <a:pos x="256" y="96"/>
                </a:cxn>
                <a:cxn ang="0">
                  <a:pos x="256" y="172"/>
                </a:cxn>
                <a:cxn ang="0">
                  <a:pos x="204" y="24"/>
                </a:cxn>
                <a:cxn ang="0">
                  <a:pos x="52" y="24"/>
                </a:cxn>
                <a:cxn ang="0">
                  <a:pos x="29" y="84"/>
                </a:cxn>
                <a:cxn ang="0">
                  <a:pos x="68" y="84"/>
                </a:cxn>
                <a:cxn ang="0">
                  <a:pos x="80" y="96"/>
                </a:cxn>
                <a:cxn ang="0">
                  <a:pos x="80" y="108"/>
                </a:cxn>
                <a:cxn ang="0">
                  <a:pos x="176" y="108"/>
                </a:cxn>
                <a:cxn ang="0">
                  <a:pos x="176" y="96"/>
                </a:cxn>
                <a:cxn ang="0">
                  <a:pos x="188" y="84"/>
                </a:cxn>
                <a:cxn ang="0">
                  <a:pos x="227" y="84"/>
                </a:cxn>
                <a:cxn ang="0">
                  <a:pos x="204" y="24"/>
                </a:cxn>
              </a:cxnLst>
              <a:rect l="0" t="0" r="r" b="b"/>
              <a:pathLst>
                <a:path w="256" h="184">
                  <a:moveTo>
                    <a:pt x="256" y="172"/>
                  </a:moveTo>
                  <a:cubicBezTo>
                    <a:pt x="256" y="179"/>
                    <a:pt x="251" y="184"/>
                    <a:pt x="244" y="184"/>
                  </a:cubicBezTo>
                  <a:cubicBezTo>
                    <a:pt x="12" y="184"/>
                    <a:pt x="12" y="184"/>
                    <a:pt x="12" y="184"/>
                  </a:cubicBezTo>
                  <a:cubicBezTo>
                    <a:pt x="5" y="184"/>
                    <a:pt x="0" y="179"/>
                    <a:pt x="0" y="172"/>
                  </a:cubicBezTo>
                  <a:cubicBezTo>
                    <a:pt x="0" y="96"/>
                    <a:pt x="0" y="96"/>
                    <a:pt x="0" y="96"/>
                  </a:cubicBezTo>
                  <a:cubicBezTo>
                    <a:pt x="0" y="94"/>
                    <a:pt x="0" y="93"/>
                    <a:pt x="1" y="92"/>
                  </a:cubicBezTo>
                  <a:cubicBezTo>
                    <a:pt x="1" y="92"/>
                    <a:pt x="1" y="92"/>
                    <a:pt x="1" y="92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3" y="8"/>
                    <a:pt x="33" y="8"/>
                    <a:pt x="33" y="8"/>
                  </a:cubicBezTo>
                  <a:cubicBezTo>
                    <a:pt x="35" y="3"/>
                    <a:pt x="39" y="0"/>
                    <a:pt x="44" y="0"/>
                  </a:cubicBezTo>
                  <a:cubicBezTo>
                    <a:pt x="212" y="0"/>
                    <a:pt x="212" y="0"/>
                    <a:pt x="212" y="0"/>
                  </a:cubicBezTo>
                  <a:cubicBezTo>
                    <a:pt x="217" y="0"/>
                    <a:pt x="221" y="3"/>
                    <a:pt x="223" y="8"/>
                  </a:cubicBezTo>
                  <a:cubicBezTo>
                    <a:pt x="223" y="8"/>
                    <a:pt x="223" y="8"/>
                    <a:pt x="223" y="8"/>
                  </a:cubicBezTo>
                  <a:cubicBezTo>
                    <a:pt x="255" y="92"/>
                    <a:pt x="255" y="92"/>
                    <a:pt x="255" y="92"/>
                  </a:cubicBezTo>
                  <a:cubicBezTo>
                    <a:pt x="255" y="92"/>
                    <a:pt x="255" y="92"/>
                    <a:pt x="255" y="92"/>
                  </a:cubicBezTo>
                  <a:cubicBezTo>
                    <a:pt x="256" y="93"/>
                    <a:pt x="256" y="94"/>
                    <a:pt x="256" y="96"/>
                  </a:cubicBezTo>
                  <a:lnTo>
                    <a:pt x="256" y="172"/>
                  </a:lnTo>
                  <a:close/>
                  <a:moveTo>
                    <a:pt x="204" y="24"/>
                  </a:moveTo>
                  <a:cubicBezTo>
                    <a:pt x="52" y="24"/>
                    <a:pt x="52" y="24"/>
                    <a:pt x="52" y="24"/>
                  </a:cubicBezTo>
                  <a:cubicBezTo>
                    <a:pt x="29" y="84"/>
                    <a:pt x="29" y="84"/>
                    <a:pt x="29" y="84"/>
                  </a:cubicBezTo>
                  <a:cubicBezTo>
                    <a:pt x="68" y="84"/>
                    <a:pt x="68" y="84"/>
                    <a:pt x="68" y="84"/>
                  </a:cubicBezTo>
                  <a:cubicBezTo>
                    <a:pt x="75" y="84"/>
                    <a:pt x="80" y="89"/>
                    <a:pt x="80" y="96"/>
                  </a:cubicBezTo>
                  <a:cubicBezTo>
                    <a:pt x="80" y="108"/>
                    <a:pt x="80" y="108"/>
                    <a:pt x="80" y="108"/>
                  </a:cubicBezTo>
                  <a:cubicBezTo>
                    <a:pt x="176" y="108"/>
                    <a:pt x="176" y="108"/>
                    <a:pt x="176" y="108"/>
                  </a:cubicBezTo>
                  <a:cubicBezTo>
                    <a:pt x="176" y="96"/>
                    <a:pt x="176" y="96"/>
                    <a:pt x="176" y="96"/>
                  </a:cubicBezTo>
                  <a:cubicBezTo>
                    <a:pt x="176" y="89"/>
                    <a:pt x="181" y="84"/>
                    <a:pt x="188" y="84"/>
                  </a:cubicBezTo>
                  <a:cubicBezTo>
                    <a:pt x="227" y="84"/>
                    <a:pt x="227" y="84"/>
                    <a:pt x="227" y="84"/>
                  </a:cubicBezTo>
                  <a:lnTo>
                    <a:pt x="204" y="24"/>
                  </a:ln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9525">
              <a:solidFill>
                <a:schemeClr val="bg2">
                  <a:lumMod val="10000"/>
                </a:schemeClr>
              </a:solidFill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7" name="Freeform 64">
              <a:extLst>
                <a:ext uri="{FF2B5EF4-FFF2-40B4-BE49-F238E27FC236}">
                  <a16:creationId xmlns:a16="http://schemas.microsoft.com/office/drawing/2014/main" id="{A30AD02F-433D-4884-B707-F3C88934D475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7825360" y="2596798"/>
              <a:ext cx="256200" cy="256200"/>
            </a:xfrm>
            <a:custGeom>
              <a:avLst/>
              <a:gdLst/>
              <a:ahLst/>
              <a:cxnLst>
                <a:cxn ang="0">
                  <a:pos x="192" y="98"/>
                </a:cxn>
                <a:cxn ang="0">
                  <a:pos x="192" y="98"/>
                </a:cxn>
                <a:cxn ang="0">
                  <a:pos x="192" y="99"/>
                </a:cxn>
                <a:cxn ang="0">
                  <a:pos x="192" y="99"/>
                </a:cxn>
                <a:cxn ang="0">
                  <a:pos x="192" y="100"/>
                </a:cxn>
                <a:cxn ang="0">
                  <a:pos x="192" y="100"/>
                </a:cxn>
                <a:cxn ang="0">
                  <a:pos x="189" y="108"/>
                </a:cxn>
                <a:cxn ang="0">
                  <a:pos x="189" y="108"/>
                </a:cxn>
                <a:cxn ang="0">
                  <a:pos x="121" y="188"/>
                </a:cxn>
                <a:cxn ang="0">
                  <a:pos x="121" y="188"/>
                </a:cxn>
                <a:cxn ang="0">
                  <a:pos x="112" y="192"/>
                </a:cxn>
                <a:cxn ang="0">
                  <a:pos x="111" y="192"/>
                </a:cxn>
                <a:cxn ang="0">
                  <a:pos x="110" y="192"/>
                </a:cxn>
                <a:cxn ang="0">
                  <a:pos x="110" y="192"/>
                </a:cxn>
                <a:cxn ang="0">
                  <a:pos x="104" y="189"/>
                </a:cxn>
                <a:cxn ang="0">
                  <a:pos x="104" y="189"/>
                </a:cxn>
                <a:cxn ang="0">
                  <a:pos x="4" y="97"/>
                </a:cxn>
                <a:cxn ang="0">
                  <a:pos x="4" y="97"/>
                </a:cxn>
                <a:cxn ang="0">
                  <a:pos x="0" y="88"/>
                </a:cxn>
                <a:cxn ang="0">
                  <a:pos x="0" y="88"/>
                </a:cxn>
                <a:cxn ang="0">
                  <a:pos x="0" y="24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88" y="0"/>
                </a:cxn>
                <a:cxn ang="0">
                  <a:pos x="88" y="0"/>
                </a:cxn>
                <a:cxn ang="0">
                  <a:pos x="88" y="0"/>
                </a:cxn>
                <a:cxn ang="0">
                  <a:pos x="97" y="4"/>
                </a:cxn>
                <a:cxn ang="0">
                  <a:pos x="188" y="91"/>
                </a:cxn>
                <a:cxn ang="0">
                  <a:pos x="192" y="98"/>
                </a:cxn>
                <a:cxn ang="0">
                  <a:pos x="32" y="16"/>
                </a:cxn>
                <a:cxn ang="0">
                  <a:pos x="16" y="32"/>
                </a:cxn>
                <a:cxn ang="0">
                  <a:pos x="32" y="48"/>
                </a:cxn>
                <a:cxn ang="0">
                  <a:pos x="48" y="32"/>
                </a:cxn>
                <a:cxn ang="0">
                  <a:pos x="32" y="16"/>
                </a:cxn>
              </a:cxnLst>
              <a:rect l="0" t="0" r="r" b="b"/>
              <a:pathLst>
                <a:path w="192" h="192">
                  <a:moveTo>
                    <a:pt x="192" y="98"/>
                  </a:moveTo>
                  <a:cubicBezTo>
                    <a:pt x="192" y="98"/>
                    <a:pt x="192" y="98"/>
                    <a:pt x="192" y="98"/>
                  </a:cubicBezTo>
                  <a:cubicBezTo>
                    <a:pt x="192" y="98"/>
                    <a:pt x="192" y="98"/>
                    <a:pt x="192" y="99"/>
                  </a:cubicBezTo>
                  <a:cubicBezTo>
                    <a:pt x="192" y="99"/>
                    <a:pt x="192" y="99"/>
                    <a:pt x="192" y="99"/>
                  </a:cubicBezTo>
                  <a:cubicBezTo>
                    <a:pt x="192" y="99"/>
                    <a:pt x="192" y="99"/>
                    <a:pt x="192" y="100"/>
                  </a:cubicBezTo>
                  <a:cubicBezTo>
                    <a:pt x="192" y="100"/>
                    <a:pt x="192" y="100"/>
                    <a:pt x="192" y="100"/>
                  </a:cubicBezTo>
                  <a:cubicBezTo>
                    <a:pt x="192" y="103"/>
                    <a:pt x="191" y="106"/>
                    <a:pt x="189" y="108"/>
                  </a:cubicBezTo>
                  <a:cubicBezTo>
                    <a:pt x="189" y="108"/>
                    <a:pt x="189" y="108"/>
                    <a:pt x="189" y="108"/>
                  </a:cubicBezTo>
                  <a:cubicBezTo>
                    <a:pt x="121" y="188"/>
                    <a:pt x="121" y="188"/>
                    <a:pt x="121" y="188"/>
                  </a:cubicBezTo>
                  <a:cubicBezTo>
                    <a:pt x="121" y="188"/>
                    <a:pt x="121" y="188"/>
                    <a:pt x="121" y="188"/>
                  </a:cubicBezTo>
                  <a:cubicBezTo>
                    <a:pt x="119" y="190"/>
                    <a:pt x="116" y="192"/>
                    <a:pt x="112" y="192"/>
                  </a:cubicBezTo>
                  <a:cubicBezTo>
                    <a:pt x="112" y="192"/>
                    <a:pt x="111" y="192"/>
                    <a:pt x="111" y="192"/>
                  </a:cubicBezTo>
                  <a:cubicBezTo>
                    <a:pt x="111" y="192"/>
                    <a:pt x="110" y="192"/>
                    <a:pt x="110" y="192"/>
                  </a:cubicBezTo>
                  <a:cubicBezTo>
                    <a:pt x="110" y="192"/>
                    <a:pt x="110" y="192"/>
                    <a:pt x="110" y="192"/>
                  </a:cubicBezTo>
                  <a:cubicBezTo>
                    <a:pt x="108" y="191"/>
                    <a:pt x="106" y="190"/>
                    <a:pt x="104" y="189"/>
                  </a:cubicBezTo>
                  <a:cubicBezTo>
                    <a:pt x="104" y="189"/>
                    <a:pt x="104" y="189"/>
                    <a:pt x="104" y="189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4" y="97"/>
                    <a:pt x="4" y="97"/>
                    <a:pt x="4" y="97"/>
                  </a:cubicBezTo>
                  <a:cubicBezTo>
                    <a:pt x="2" y="95"/>
                    <a:pt x="0" y="92"/>
                    <a:pt x="0" y="88"/>
                  </a:cubicBezTo>
                  <a:cubicBezTo>
                    <a:pt x="0" y="88"/>
                    <a:pt x="0" y="88"/>
                    <a:pt x="0" y="88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12"/>
                    <a:pt x="0" y="12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88" y="0"/>
                    <a:pt x="88" y="0"/>
                    <a:pt x="88" y="0"/>
                  </a:cubicBezTo>
                  <a:cubicBezTo>
                    <a:pt x="91" y="0"/>
                    <a:pt x="94" y="1"/>
                    <a:pt x="97" y="4"/>
                  </a:cubicBezTo>
                  <a:cubicBezTo>
                    <a:pt x="188" y="91"/>
                    <a:pt x="188" y="91"/>
                    <a:pt x="188" y="91"/>
                  </a:cubicBezTo>
                  <a:cubicBezTo>
                    <a:pt x="190" y="93"/>
                    <a:pt x="191" y="95"/>
                    <a:pt x="192" y="98"/>
                  </a:cubicBezTo>
                  <a:moveTo>
                    <a:pt x="32" y="16"/>
                  </a:moveTo>
                  <a:cubicBezTo>
                    <a:pt x="23" y="16"/>
                    <a:pt x="16" y="23"/>
                    <a:pt x="16" y="32"/>
                  </a:cubicBezTo>
                  <a:cubicBezTo>
                    <a:pt x="16" y="41"/>
                    <a:pt x="23" y="48"/>
                    <a:pt x="32" y="48"/>
                  </a:cubicBezTo>
                  <a:cubicBezTo>
                    <a:pt x="41" y="48"/>
                    <a:pt x="48" y="41"/>
                    <a:pt x="48" y="32"/>
                  </a:cubicBezTo>
                  <a:cubicBezTo>
                    <a:pt x="48" y="23"/>
                    <a:pt x="41" y="16"/>
                    <a:pt x="32" y="16"/>
                  </a:cubicBezTo>
                </a:path>
              </a:pathLst>
            </a:custGeom>
            <a:solidFill>
              <a:schemeClr val="bg1"/>
            </a:solidFill>
            <a:ln w="9525">
              <a:solidFill>
                <a:schemeClr val="bg1">
                  <a:lumMod val="50000"/>
                </a:schemeClr>
              </a:solidFill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8" name="Freeform 194">
              <a:extLst>
                <a:ext uri="{FF2B5EF4-FFF2-40B4-BE49-F238E27FC236}">
                  <a16:creationId xmlns:a16="http://schemas.microsoft.com/office/drawing/2014/main" id="{A68C2DE8-4C4A-4328-AD2D-D547F5BA15F0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753794" y="1702264"/>
              <a:ext cx="279889" cy="278883"/>
            </a:xfrm>
            <a:custGeom>
              <a:avLst/>
              <a:gdLst/>
              <a:ahLst/>
              <a:cxnLst>
                <a:cxn ang="0">
                  <a:pos x="2" y="160"/>
                </a:cxn>
                <a:cxn ang="0">
                  <a:pos x="15" y="202"/>
                </a:cxn>
                <a:cxn ang="0">
                  <a:pos x="70" y="259"/>
                </a:cxn>
                <a:cxn ang="0">
                  <a:pos x="183" y="270"/>
                </a:cxn>
                <a:cxn ang="0">
                  <a:pos x="242" y="232"/>
                </a:cxn>
                <a:cxn ang="0">
                  <a:pos x="267" y="193"/>
                </a:cxn>
                <a:cxn ang="0">
                  <a:pos x="278" y="139"/>
                </a:cxn>
                <a:cxn ang="0">
                  <a:pos x="268" y="88"/>
                </a:cxn>
                <a:cxn ang="0">
                  <a:pos x="237" y="40"/>
                </a:cxn>
                <a:cxn ang="0">
                  <a:pos x="196" y="12"/>
                </a:cxn>
                <a:cxn ang="0">
                  <a:pos x="171" y="3"/>
                </a:cxn>
                <a:cxn ang="0">
                  <a:pos x="94" y="7"/>
                </a:cxn>
                <a:cxn ang="0">
                  <a:pos x="48" y="34"/>
                </a:cxn>
                <a:cxn ang="0">
                  <a:pos x="15" y="75"/>
                </a:cxn>
                <a:cxn ang="0">
                  <a:pos x="115" y="9"/>
                </a:cxn>
                <a:cxn ang="0">
                  <a:pos x="136" y="7"/>
                </a:cxn>
                <a:cxn ang="0">
                  <a:pos x="155" y="14"/>
                </a:cxn>
                <a:cxn ang="0">
                  <a:pos x="172" y="14"/>
                </a:cxn>
                <a:cxn ang="0">
                  <a:pos x="187" y="18"/>
                </a:cxn>
                <a:cxn ang="0">
                  <a:pos x="183" y="21"/>
                </a:cxn>
                <a:cxn ang="0">
                  <a:pos x="161" y="30"/>
                </a:cxn>
                <a:cxn ang="0">
                  <a:pos x="164" y="44"/>
                </a:cxn>
                <a:cxn ang="0">
                  <a:pos x="177" y="53"/>
                </a:cxn>
                <a:cxn ang="0">
                  <a:pos x="197" y="27"/>
                </a:cxn>
                <a:cxn ang="0">
                  <a:pos x="211" y="32"/>
                </a:cxn>
                <a:cxn ang="0">
                  <a:pos x="223" y="38"/>
                </a:cxn>
                <a:cxn ang="0">
                  <a:pos x="229" y="57"/>
                </a:cxn>
                <a:cxn ang="0">
                  <a:pos x="225" y="67"/>
                </a:cxn>
                <a:cxn ang="0">
                  <a:pos x="218" y="59"/>
                </a:cxn>
                <a:cxn ang="0">
                  <a:pos x="200" y="62"/>
                </a:cxn>
                <a:cxn ang="0">
                  <a:pos x="212" y="69"/>
                </a:cxn>
                <a:cxn ang="0">
                  <a:pos x="183" y="80"/>
                </a:cxn>
                <a:cxn ang="0">
                  <a:pos x="169" y="90"/>
                </a:cxn>
                <a:cxn ang="0">
                  <a:pos x="151" y="107"/>
                </a:cxn>
                <a:cxn ang="0">
                  <a:pos x="140" y="118"/>
                </a:cxn>
                <a:cxn ang="0">
                  <a:pos x="116" y="116"/>
                </a:cxn>
                <a:cxn ang="0">
                  <a:pos x="97" y="140"/>
                </a:cxn>
                <a:cxn ang="0">
                  <a:pos x="122" y="138"/>
                </a:cxn>
                <a:cxn ang="0">
                  <a:pos x="118" y="153"/>
                </a:cxn>
                <a:cxn ang="0">
                  <a:pos x="144" y="172"/>
                </a:cxn>
                <a:cxn ang="0">
                  <a:pos x="163" y="164"/>
                </a:cxn>
                <a:cxn ang="0">
                  <a:pos x="179" y="170"/>
                </a:cxn>
                <a:cxn ang="0">
                  <a:pos x="195" y="175"/>
                </a:cxn>
                <a:cxn ang="0">
                  <a:pos x="217" y="190"/>
                </a:cxn>
                <a:cxn ang="0">
                  <a:pos x="234" y="202"/>
                </a:cxn>
                <a:cxn ang="0">
                  <a:pos x="170" y="266"/>
                </a:cxn>
                <a:cxn ang="0">
                  <a:pos x="150" y="237"/>
                </a:cxn>
                <a:cxn ang="0">
                  <a:pos x="135" y="210"/>
                </a:cxn>
                <a:cxn ang="0">
                  <a:pos x="142" y="191"/>
                </a:cxn>
                <a:cxn ang="0">
                  <a:pos x="137" y="177"/>
                </a:cxn>
                <a:cxn ang="0">
                  <a:pos x="119" y="161"/>
                </a:cxn>
                <a:cxn ang="0">
                  <a:pos x="91" y="152"/>
                </a:cxn>
                <a:cxn ang="0">
                  <a:pos x="75" y="139"/>
                </a:cxn>
                <a:cxn ang="0">
                  <a:pos x="62" y="112"/>
                </a:cxn>
                <a:cxn ang="0">
                  <a:pos x="65" y="133"/>
                </a:cxn>
                <a:cxn ang="0">
                  <a:pos x="54" y="115"/>
                </a:cxn>
                <a:cxn ang="0">
                  <a:pos x="47" y="92"/>
                </a:cxn>
                <a:cxn ang="0">
                  <a:pos x="61" y="63"/>
                </a:cxn>
                <a:cxn ang="0">
                  <a:pos x="58" y="46"/>
                </a:cxn>
              </a:cxnLst>
              <a:rect l="0" t="0" r="r" b="b"/>
              <a:pathLst>
                <a:path w="278" h="277">
                  <a:moveTo>
                    <a:pt x="3" y="111"/>
                  </a:moveTo>
                  <a:cubicBezTo>
                    <a:pt x="2" y="113"/>
                    <a:pt x="2" y="115"/>
                    <a:pt x="2" y="117"/>
                  </a:cubicBezTo>
                  <a:cubicBezTo>
                    <a:pt x="1" y="120"/>
                    <a:pt x="1" y="122"/>
                    <a:pt x="1" y="124"/>
                  </a:cubicBezTo>
                  <a:cubicBezTo>
                    <a:pt x="0" y="129"/>
                    <a:pt x="0" y="134"/>
                    <a:pt x="0" y="139"/>
                  </a:cubicBezTo>
                  <a:cubicBezTo>
                    <a:pt x="0" y="143"/>
                    <a:pt x="0" y="148"/>
                    <a:pt x="1" y="153"/>
                  </a:cubicBezTo>
                  <a:cubicBezTo>
                    <a:pt x="1" y="155"/>
                    <a:pt x="1" y="157"/>
                    <a:pt x="2" y="160"/>
                  </a:cubicBezTo>
                  <a:cubicBezTo>
                    <a:pt x="2" y="162"/>
                    <a:pt x="2" y="164"/>
                    <a:pt x="3" y="167"/>
                  </a:cubicBezTo>
                  <a:cubicBezTo>
                    <a:pt x="3" y="169"/>
                    <a:pt x="4" y="171"/>
                    <a:pt x="4" y="173"/>
                  </a:cubicBezTo>
                  <a:cubicBezTo>
                    <a:pt x="5" y="178"/>
                    <a:pt x="7" y="182"/>
                    <a:pt x="8" y="186"/>
                  </a:cubicBezTo>
                  <a:cubicBezTo>
                    <a:pt x="9" y="188"/>
                    <a:pt x="10" y="191"/>
                    <a:pt x="11" y="193"/>
                  </a:cubicBezTo>
                  <a:cubicBezTo>
                    <a:pt x="12" y="195"/>
                    <a:pt x="13" y="197"/>
                    <a:pt x="14" y="199"/>
                  </a:cubicBezTo>
                  <a:cubicBezTo>
                    <a:pt x="14" y="200"/>
                    <a:pt x="15" y="201"/>
                    <a:pt x="15" y="202"/>
                  </a:cubicBezTo>
                  <a:cubicBezTo>
                    <a:pt x="16" y="204"/>
                    <a:pt x="17" y="206"/>
                    <a:pt x="18" y="208"/>
                  </a:cubicBezTo>
                  <a:cubicBezTo>
                    <a:pt x="22" y="214"/>
                    <a:pt x="25" y="219"/>
                    <a:pt x="30" y="224"/>
                  </a:cubicBezTo>
                  <a:cubicBezTo>
                    <a:pt x="32" y="227"/>
                    <a:pt x="34" y="230"/>
                    <a:pt x="36" y="232"/>
                  </a:cubicBezTo>
                  <a:cubicBezTo>
                    <a:pt x="38" y="234"/>
                    <a:pt x="39" y="235"/>
                    <a:pt x="41" y="237"/>
                  </a:cubicBezTo>
                  <a:cubicBezTo>
                    <a:pt x="42" y="238"/>
                    <a:pt x="44" y="240"/>
                    <a:pt x="45" y="241"/>
                  </a:cubicBezTo>
                  <a:cubicBezTo>
                    <a:pt x="53" y="248"/>
                    <a:pt x="61" y="254"/>
                    <a:pt x="70" y="259"/>
                  </a:cubicBezTo>
                  <a:cubicBezTo>
                    <a:pt x="72" y="260"/>
                    <a:pt x="74" y="261"/>
                    <a:pt x="76" y="262"/>
                  </a:cubicBezTo>
                  <a:cubicBezTo>
                    <a:pt x="80" y="264"/>
                    <a:pt x="84" y="266"/>
                    <a:pt x="88" y="268"/>
                  </a:cubicBezTo>
                  <a:cubicBezTo>
                    <a:pt x="90" y="269"/>
                    <a:pt x="92" y="269"/>
                    <a:pt x="94" y="270"/>
                  </a:cubicBezTo>
                  <a:cubicBezTo>
                    <a:pt x="108" y="275"/>
                    <a:pt x="123" y="277"/>
                    <a:pt x="139" y="277"/>
                  </a:cubicBezTo>
                  <a:cubicBezTo>
                    <a:pt x="149" y="277"/>
                    <a:pt x="160" y="276"/>
                    <a:pt x="170" y="274"/>
                  </a:cubicBezTo>
                  <a:cubicBezTo>
                    <a:pt x="174" y="273"/>
                    <a:pt x="179" y="272"/>
                    <a:pt x="183" y="270"/>
                  </a:cubicBezTo>
                  <a:cubicBezTo>
                    <a:pt x="186" y="269"/>
                    <a:pt x="188" y="269"/>
                    <a:pt x="190" y="268"/>
                  </a:cubicBezTo>
                  <a:cubicBezTo>
                    <a:pt x="194" y="266"/>
                    <a:pt x="198" y="264"/>
                    <a:pt x="202" y="262"/>
                  </a:cubicBezTo>
                  <a:cubicBezTo>
                    <a:pt x="204" y="261"/>
                    <a:pt x="206" y="260"/>
                    <a:pt x="208" y="259"/>
                  </a:cubicBezTo>
                  <a:cubicBezTo>
                    <a:pt x="217" y="254"/>
                    <a:pt x="225" y="248"/>
                    <a:pt x="232" y="241"/>
                  </a:cubicBezTo>
                  <a:cubicBezTo>
                    <a:pt x="234" y="240"/>
                    <a:pt x="236" y="238"/>
                    <a:pt x="237" y="237"/>
                  </a:cubicBezTo>
                  <a:cubicBezTo>
                    <a:pt x="239" y="235"/>
                    <a:pt x="240" y="234"/>
                    <a:pt x="242" y="232"/>
                  </a:cubicBezTo>
                  <a:cubicBezTo>
                    <a:pt x="244" y="230"/>
                    <a:pt x="246" y="227"/>
                    <a:pt x="248" y="224"/>
                  </a:cubicBezTo>
                  <a:cubicBezTo>
                    <a:pt x="251" y="220"/>
                    <a:pt x="254" y="216"/>
                    <a:pt x="257" y="211"/>
                  </a:cubicBezTo>
                  <a:cubicBezTo>
                    <a:pt x="258" y="210"/>
                    <a:pt x="259" y="209"/>
                    <a:pt x="259" y="208"/>
                  </a:cubicBezTo>
                  <a:cubicBezTo>
                    <a:pt x="260" y="206"/>
                    <a:pt x="262" y="204"/>
                    <a:pt x="263" y="202"/>
                  </a:cubicBezTo>
                  <a:cubicBezTo>
                    <a:pt x="263" y="201"/>
                    <a:pt x="264" y="200"/>
                    <a:pt x="264" y="199"/>
                  </a:cubicBezTo>
                  <a:cubicBezTo>
                    <a:pt x="265" y="197"/>
                    <a:pt x="266" y="195"/>
                    <a:pt x="267" y="193"/>
                  </a:cubicBezTo>
                  <a:cubicBezTo>
                    <a:pt x="268" y="191"/>
                    <a:pt x="269" y="188"/>
                    <a:pt x="269" y="186"/>
                  </a:cubicBezTo>
                  <a:cubicBezTo>
                    <a:pt x="271" y="182"/>
                    <a:pt x="272" y="178"/>
                    <a:pt x="273" y="173"/>
                  </a:cubicBezTo>
                  <a:cubicBezTo>
                    <a:pt x="274" y="171"/>
                    <a:pt x="274" y="169"/>
                    <a:pt x="275" y="167"/>
                  </a:cubicBezTo>
                  <a:cubicBezTo>
                    <a:pt x="275" y="164"/>
                    <a:pt x="276" y="162"/>
                    <a:pt x="276" y="160"/>
                  </a:cubicBezTo>
                  <a:cubicBezTo>
                    <a:pt x="277" y="157"/>
                    <a:pt x="277" y="155"/>
                    <a:pt x="277" y="153"/>
                  </a:cubicBezTo>
                  <a:cubicBezTo>
                    <a:pt x="278" y="148"/>
                    <a:pt x="278" y="143"/>
                    <a:pt x="278" y="139"/>
                  </a:cubicBezTo>
                  <a:cubicBezTo>
                    <a:pt x="278" y="134"/>
                    <a:pt x="278" y="129"/>
                    <a:pt x="277" y="124"/>
                  </a:cubicBezTo>
                  <a:cubicBezTo>
                    <a:pt x="277" y="122"/>
                    <a:pt x="277" y="120"/>
                    <a:pt x="276" y="117"/>
                  </a:cubicBezTo>
                  <a:cubicBezTo>
                    <a:pt x="276" y="115"/>
                    <a:pt x="275" y="113"/>
                    <a:pt x="275" y="111"/>
                  </a:cubicBezTo>
                  <a:cubicBezTo>
                    <a:pt x="274" y="108"/>
                    <a:pt x="274" y="106"/>
                    <a:pt x="273" y="104"/>
                  </a:cubicBezTo>
                  <a:cubicBezTo>
                    <a:pt x="272" y="99"/>
                    <a:pt x="271" y="95"/>
                    <a:pt x="269" y="91"/>
                  </a:cubicBezTo>
                  <a:cubicBezTo>
                    <a:pt x="269" y="90"/>
                    <a:pt x="269" y="89"/>
                    <a:pt x="268" y="88"/>
                  </a:cubicBezTo>
                  <a:cubicBezTo>
                    <a:pt x="267" y="85"/>
                    <a:pt x="266" y="81"/>
                    <a:pt x="264" y="78"/>
                  </a:cubicBezTo>
                  <a:cubicBezTo>
                    <a:pt x="264" y="77"/>
                    <a:pt x="263" y="76"/>
                    <a:pt x="263" y="75"/>
                  </a:cubicBezTo>
                  <a:cubicBezTo>
                    <a:pt x="262" y="73"/>
                    <a:pt x="260" y="71"/>
                    <a:pt x="259" y="69"/>
                  </a:cubicBezTo>
                  <a:cubicBezTo>
                    <a:pt x="256" y="64"/>
                    <a:pt x="252" y="58"/>
                    <a:pt x="248" y="53"/>
                  </a:cubicBezTo>
                  <a:cubicBezTo>
                    <a:pt x="246" y="50"/>
                    <a:pt x="244" y="48"/>
                    <a:pt x="242" y="45"/>
                  </a:cubicBezTo>
                  <a:cubicBezTo>
                    <a:pt x="240" y="44"/>
                    <a:pt x="239" y="42"/>
                    <a:pt x="237" y="40"/>
                  </a:cubicBezTo>
                  <a:cubicBezTo>
                    <a:pt x="236" y="39"/>
                    <a:pt x="234" y="37"/>
                    <a:pt x="232" y="36"/>
                  </a:cubicBezTo>
                  <a:cubicBezTo>
                    <a:pt x="229" y="33"/>
                    <a:pt x="226" y="30"/>
                    <a:pt x="222" y="28"/>
                  </a:cubicBezTo>
                  <a:cubicBezTo>
                    <a:pt x="218" y="24"/>
                    <a:pt x="213" y="21"/>
                    <a:pt x="208" y="18"/>
                  </a:cubicBezTo>
                  <a:cubicBezTo>
                    <a:pt x="206" y="17"/>
                    <a:pt x="204" y="16"/>
                    <a:pt x="202" y="15"/>
                  </a:cubicBezTo>
                  <a:cubicBezTo>
                    <a:pt x="201" y="14"/>
                    <a:pt x="200" y="14"/>
                    <a:pt x="199" y="14"/>
                  </a:cubicBezTo>
                  <a:cubicBezTo>
                    <a:pt x="198" y="13"/>
                    <a:pt x="197" y="12"/>
                    <a:pt x="196" y="12"/>
                  </a:cubicBezTo>
                  <a:cubicBezTo>
                    <a:pt x="196" y="12"/>
                    <a:pt x="195" y="12"/>
                    <a:pt x="195" y="11"/>
                  </a:cubicBezTo>
                  <a:cubicBezTo>
                    <a:pt x="193" y="11"/>
                    <a:pt x="191" y="10"/>
                    <a:pt x="190" y="9"/>
                  </a:cubicBezTo>
                  <a:cubicBezTo>
                    <a:pt x="190" y="9"/>
                    <a:pt x="190" y="9"/>
                    <a:pt x="190" y="9"/>
                  </a:cubicBezTo>
                  <a:cubicBezTo>
                    <a:pt x="188" y="9"/>
                    <a:pt x="186" y="8"/>
                    <a:pt x="184" y="7"/>
                  </a:cubicBezTo>
                  <a:cubicBezTo>
                    <a:pt x="184" y="7"/>
                    <a:pt x="184" y="7"/>
                    <a:pt x="183" y="7"/>
                  </a:cubicBezTo>
                  <a:cubicBezTo>
                    <a:pt x="179" y="6"/>
                    <a:pt x="175" y="4"/>
                    <a:pt x="171" y="3"/>
                  </a:cubicBezTo>
                  <a:cubicBezTo>
                    <a:pt x="169" y="3"/>
                    <a:pt x="168" y="3"/>
                    <a:pt x="167" y="3"/>
                  </a:cubicBezTo>
                  <a:cubicBezTo>
                    <a:pt x="166" y="2"/>
                    <a:pt x="165" y="2"/>
                    <a:pt x="164" y="2"/>
                  </a:cubicBezTo>
                  <a:cubicBezTo>
                    <a:pt x="157" y="1"/>
                    <a:pt x="149" y="0"/>
                    <a:pt x="141" y="0"/>
                  </a:cubicBezTo>
                  <a:cubicBezTo>
                    <a:pt x="141" y="0"/>
                    <a:pt x="140" y="0"/>
                    <a:pt x="139" y="0"/>
                  </a:cubicBezTo>
                  <a:cubicBezTo>
                    <a:pt x="137" y="0"/>
                    <a:pt x="136" y="0"/>
                    <a:pt x="135" y="0"/>
                  </a:cubicBezTo>
                  <a:cubicBezTo>
                    <a:pt x="121" y="0"/>
                    <a:pt x="107" y="3"/>
                    <a:pt x="94" y="7"/>
                  </a:cubicBezTo>
                  <a:cubicBezTo>
                    <a:pt x="92" y="8"/>
                    <a:pt x="90" y="9"/>
                    <a:pt x="88" y="9"/>
                  </a:cubicBezTo>
                  <a:cubicBezTo>
                    <a:pt x="87" y="10"/>
                    <a:pt x="87" y="10"/>
                    <a:pt x="86" y="10"/>
                  </a:cubicBezTo>
                  <a:cubicBezTo>
                    <a:pt x="85" y="11"/>
                    <a:pt x="83" y="11"/>
                    <a:pt x="82" y="12"/>
                  </a:cubicBezTo>
                  <a:cubicBezTo>
                    <a:pt x="80" y="13"/>
                    <a:pt x="78" y="14"/>
                    <a:pt x="76" y="15"/>
                  </a:cubicBezTo>
                  <a:cubicBezTo>
                    <a:pt x="74" y="16"/>
                    <a:pt x="72" y="17"/>
                    <a:pt x="70" y="18"/>
                  </a:cubicBezTo>
                  <a:cubicBezTo>
                    <a:pt x="62" y="23"/>
                    <a:pt x="55" y="28"/>
                    <a:pt x="48" y="34"/>
                  </a:cubicBezTo>
                  <a:cubicBezTo>
                    <a:pt x="47" y="34"/>
                    <a:pt x="46" y="35"/>
                    <a:pt x="45" y="36"/>
                  </a:cubicBezTo>
                  <a:cubicBezTo>
                    <a:pt x="44" y="37"/>
                    <a:pt x="42" y="39"/>
                    <a:pt x="41" y="40"/>
                  </a:cubicBezTo>
                  <a:cubicBezTo>
                    <a:pt x="39" y="42"/>
                    <a:pt x="38" y="44"/>
                    <a:pt x="36" y="45"/>
                  </a:cubicBezTo>
                  <a:cubicBezTo>
                    <a:pt x="34" y="48"/>
                    <a:pt x="32" y="50"/>
                    <a:pt x="30" y="53"/>
                  </a:cubicBezTo>
                  <a:cubicBezTo>
                    <a:pt x="25" y="58"/>
                    <a:pt x="22" y="64"/>
                    <a:pt x="18" y="69"/>
                  </a:cubicBezTo>
                  <a:cubicBezTo>
                    <a:pt x="17" y="71"/>
                    <a:pt x="16" y="73"/>
                    <a:pt x="15" y="75"/>
                  </a:cubicBezTo>
                  <a:cubicBezTo>
                    <a:pt x="15" y="76"/>
                    <a:pt x="14" y="77"/>
                    <a:pt x="14" y="78"/>
                  </a:cubicBezTo>
                  <a:cubicBezTo>
                    <a:pt x="12" y="81"/>
                    <a:pt x="11" y="85"/>
                    <a:pt x="10" y="88"/>
                  </a:cubicBezTo>
                  <a:cubicBezTo>
                    <a:pt x="9" y="89"/>
                    <a:pt x="9" y="90"/>
                    <a:pt x="8" y="91"/>
                  </a:cubicBezTo>
                  <a:cubicBezTo>
                    <a:pt x="7" y="95"/>
                    <a:pt x="5" y="99"/>
                    <a:pt x="4" y="104"/>
                  </a:cubicBezTo>
                  <a:cubicBezTo>
                    <a:pt x="4" y="106"/>
                    <a:pt x="3" y="108"/>
                    <a:pt x="3" y="111"/>
                  </a:cubicBezTo>
                  <a:moveTo>
                    <a:pt x="115" y="9"/>
                  </a:moveTo>
                  <a:cubicBezTo>
                    <a:pt x="116" y="10"/>
                    <a:pt x="116" y="10"/>
                    <a:pt x="116" y="10"/>
                  </a:cubicBezTo>
                  <a:cubicBezTo>
                    <a:pt x="118" y="10"/>
                    <a:pt x="119" y="10"/>
                    <a:pt x="121" y="10"/>
                  </a:cubicBezTo>
                  <a:cubicBezTo>
                    <a:pt x="122" y="10"/>
                    <a:pt x="123" y="10"/>
                    <a:pt x="125" y="10"/>
                  </a:cubicBezTo>
                  <a:cubicBezTo>
                    <a:pt x="127" y="10"/>
                    <a:pt x="131" y="13"/>
                    <a:pt x="133" y="12"/>
                  </a:cubicBezTo>
                  <a:cubicBezTo>
                    <a:pt x="134" y="11"/>
                    <a:pt x="134" y="11"/>
                    <a:pt x="134" y="10"/>
                  </a:cubicBezTo>
                  <a:cubicBezTo>
                    <a:pt x="135" y="9"/>
                    <a:pt x="135" y="8"/>
                    <a:pt x="136" y="7"/>
                  </a:cubicBezTo>
                  <a:cubicBezTo>
                    <a:pt x="137" y="7"/>
                    <a:pt x="138" y="7"/>
                    <a:pt x="139" y="7"/>
                  </a:cubicBezTo>
                  <a:cubicBezTo>
                    <a:pt x="148" y="7"/>
                    <a:pt x="157" y="8"/>
                    <a:pt x="165" y="10"/>
                  </a:cubicBezTo>
                  <a:cubicBezTo>
                    <a:pt x="165" y="11"/>
                    <a:pt x="164" y="10"/>
                    <a:pt x="163" y="11"/>
                  </a:cubicBezTo>
                  <a:cubicBezTo>
                    <a:pt x="162" y="11"/>
                    <a:pt x="161" y="12"/>
                    <a:pt x="160" y="12"/>
                  </a:cubicBezTo>
                  <a:cubicBezTo>
                    <a:pt x="158" y="13"/>
                    <a:pt x="155" y="12"/>
                    <a:pt x="153" y="12"/>
                  </a:cubicBezTo>
                  <a:cubicBezTo>
                    <a:pt x="153" y="13"/>
                    <a:pt x="154" y="13"/>
                    <a:pt x="155" y="14"/>
                  </a:cubicBezTo>
                  <a:cubicBezTo>
                    <a:pt x="157" y="15"/>
                    <a:pt x="159" y="15"/>
                    <a:pt x="162" y="14"/>
                  </a:cubicBezTo>
                  <a:cubicBezTo>
                    <a:pt x="163" y="14"/>
                    <a:pt x="165" y="15"/>
                    <a:pt x="166" y="14"/>
                  </a:cubicBezTo>
                  <a:cubicBezTo>
                    <a:pt x="167" y="13"/>
                    <a:pt x="167" y="12"/>
                    <a:pt x="168" y="11"/>
                  </a:cubicBezTo>
                  <a:cubicBezTo>
                    <a:pt x="168" y="11"/>
                    <a:pt x="169" y="11"/>
                    <a:pt x="169" y="11"/>
                  </a:cubicBezTo>
                  <a:cubicBezTo>
                    <a:pt x="171" y="11"/>
                    <a:pt x="172" y="11"/>
                    <a:pt x="173" y="12"/>
                  </a:cubicBezTo>
                  <a:cubicBezTo>
                    <a:pt x="173" y="13"/>
                    <a:pt x="172" y="13"/>
                    <a:pt x="172" y="14"/>
                  </a:cubicBezTo>
                  <a:cubicBezTo>
                    <a:pt x="173" y="14"/>
                    <a:pt x="175" y="14"/>
                    <a:pt x="176" y="12"/>
                  </a:cubicBezTo>
                  <a:cubicBezTo>
                    <a:pt x="176" y="13"/>
                    <a:pt x="177" y="13"/>
                    <a:pt x="177" y="13"/>
                  </a:cubicBezTo>
                  <a:cubicBezTo>
                    <a:pt x="179" y="13"/>
                    <a:pt x="181" y="14"/>
                    <a:pt x="183" y="15"/>
                  </a:cubicBezTo>
                  <a:cubicBezTo>
                    <a:pt x="186" y="16"/>
                    <a:pt x="189" y="17"/>
                    <a:pt x="192" y="18"/>
                  </a:cubicBezTo>
                  <a:cubicBezTo>
                    <a:pt x="191" y="19"/>
                    <a:pt x="191" y="19"/>
                    <a:pt x="190" y="19"/>
                  </a:cubicBezTo>
                  <a:cubicBezTo>
                    <a:pt x="189" y="19"/>
                    <a:pt x="189" y="17"/>
                    <a:pt x="187" y="18"/>
                  </a:cubicBezTo>
                  <a:cubicBezTo>
                    <a:pt x="187" y="20"/>
                    <a:pt x="189" y="20"/>
                    <a:pt x="190" y="21"/>
                  </a:cubicBezTo>
                  <a:cubicBezTo>
                    <a:pt x="191" y="22"/>
                    <a:pt x="193" y="23"/>
                    <a:pt x="193" y="24"/>
                  </a:cubicBezTo>
                  <a:cubicBezTo>
                    <a:pt x="192" y="27"/>
                    <a:pt x="190" y="24"/>
                    <a:pt x="188" y="24"/>
                  </a:cubicBezTo>
                  <a:cubicBezTo>
                    <a:pt x="186" y="24"/>
                    <a:pt x="183" y="28"/>
                    <a:pt x="181" y="25"/>
                  </a:cubicBezTo>
                  <a:cubicBezTo>
                    <a:pt x="181" y="23"/>
                    <a:pt x="183" y="23"/>
                    <a:pt x="184" y="21"/>
                  </a:cubicBezTo>
                  <a:cubicBezTo>
                    <a:pt x="183" y="21"/>
                    <a:pt x="183" y="21"/>
                    <a:pt x="183" y="21"/>
                  </a:cubicBezTo>
                  <a:cubicBezTo>
                    <a:pt x="182" y="22"/>
                    <a:pt x="181" y="22"/>
                    <a:pt x="180" y="22"/>
                  </a:cubicBezTo>
                  <a:cubicBezTo>
                    <a:pt x="180" y="23"/>
                    <a:pt x="179" y="23"/>
                    <a:pt x="177" y="24"/>
                  </a:cubicBezTo>
                  <a:cubicBezTo>
                    <a:pt x="176" y="24"/>
                    <a:pt x="175" y="24"/>
                    <a:pt x="174" y="24"/>
                  </a:cubicBezTo>
                  <a:cubicBezTo>
                    <a:pt x="173" y="25"/>
                    <a:pt x="171" y="26"/>
                    <a:pt x="169" y="27"/>
                  </a:cubicBezTo>
                  <a:cubicBezTo>
                    <a:pt x="169" y="27"/>
                    <a:pt x="168" y="27"/>
                    <a:pt x="167" y="27"/>
                  </a:cubicBezTo>
                  <a:cubicBezTo>
                    <a:pt x="165" y="28"/>
                    <a:pt x="163" y="29"/>
                    <a:pt x="161" y="30"/>
                  </a:cubicBezTo>
                  <a:cubicBezTo>
                    <a:pt x="159" y="31"/>
                    <a:pt x="157" y="32"/>
                    <a:pt x="156" y="33"/>
                  </a:cubicBezTo>
                  <a:cubicBezTo>
                    <a:pt x="155" y="33"/>
                    <a:pt x="154" y="35"/>
                    <a:pt x="154" y="36"/>
                  </a:cubicBezTo>
                  <a:cubicBezTo>
                    <a:pt x="154" y="37"/>
                    <a:pt x="156" y="37"/>
                    <a:pt x="156" y="38"/>
                  </a:cubicBezTo>
                  <a:cubicBezTo>
                    <a:pt x="156" y="39"/>
                    <a:pt x="155" y="40"/>
                    <a:pt x="155" y="41"/>
                  </a:cubicBezTo>
                  <a:cubicBezTo>
                    <a:pt x="156" y="41"/>
                    <a:pt x="157" y="41"/>
                    <a:pt x="158" y="41"/>
                  </a:cubicBezTo>
                  <a:cubicBezTo>
                    <a:pt x="161" y="41"/>
                    <a:pt x="162" y="43"/>
                    <a:pt x="164" y="44"/>
                  </a:cubicBezTo>
                  <a:cubicBezTo>
                    <a:pt x="165" y="45"/>
                    <a:pt x="167" y="46"/>
                    <a:pt x="169" y="46"/>
                  </a:cubicBezTo>
                  <a:cubicBezTo>
                    <a:pt x="171" y="46"/>
                    <a:pt x="173" y="45"/>
                    <a:pt x="173" y="47"/>
                  </a:cubicBezTo>
                  <a:cubicBezTo>
                    <a:pt x="174" y="48"/>
                    <a:pt x="171" y="49"/>
                    <a:pt x="171" y="50"/>
                  </a:cubicBezTo>
                  <a:cubicBezTo>
                    <a:pt x="172" y="51"/>
                    <a:pt x="171" y="52"/>
                    <a:pt x="171" y="53"/>
                  </a:cubicBezTo>
                  <a:cubicBezTo>
                    <a:pt x="171" y="54"/>
                    <a:pt x="172" y="56"/>
                    <a:pt x="173" y="56"/>
                  </a:cubicBezTo>
                  <a:cubicBezTo>
                    <a:pt x="174" y="56"/>
                    <a:pt x="177" y="55"/>
                    <a:pt x="177" y="53"/>
                  </a:cubicBezTo>
                  <a:cubicBezTo>
                    <a:pt x="178" y="51"/>
                    <a:pt x="178" y="49"/>
                    <a:pt x="179" y="48"/>
                  </a:cubicBezTo>
                  <a:cubicBezTo>
                    <a:pt x="186" y="48"/>
                    <a:pt x="192" y="44"/>
                    <a:pt x="191" y="37"/>
                  </a:cubicBezTo>
                  <a:cubicBezTo>
                    <a:pt x="191" y="37"/>
                    <a:pt x="191" y="36"/>
                    <a:pt x="191" y="35"/>
                  </a:cubicBezTo>
                  <a:cubicBezTo>
                    <a:pt x="191" y="34"/>
                    <a:pt x="193" y="33"/>
                    <a:pt x="193" y="31"/>
                  </a:cubicBezTo>
                  <a:cubicBezTo>
                    <a:pt x="194" y="31"/>
                    <a:pt x="194" y="30"/>
                    <a:pt x="195" y="30"/>
                  </a:cubicBezTo>
                  <a:cubicBezTo>
                    <a:pt x="195" y="29"/>
                    <a:pt x="196" y="28"/>
                    <a:pt x="197" y="27"/>
                  </a:cubicBezTo>
                  <a:cubicBezTo>
                    <a:pt x="197" y="27"/>
                    <a:pt x="197" y="27"/>
                    <a:pt x="197" y="27"/>
                  </a:cubicBezTo>
                  <a:cubicBezTo>
                    <a:pt x="198" y="27"/>
                    <a:pt x="198" y="27"/>
                    <a:pt x="199" y="27"/>
                  </a:cubicBezTo>
                  <a:cubicBezTo>
                    <a:pt x="200" y="28"/>
                    <a:pt x="201" y="28"/>
                    <a:pt x="203" y="28"/>
                  </a:cubicBezTo>
                  <a:cubicBezTo>
                    <a:pt x="203" y="28"/>
                    <a:pt x="204" y="27"/>
                    <a:pt x="205" y="28"/>
                  </a:cubicBezTo>
                  <a:cubicBezTo>
                    <a:pt x="207" y="28"/>
                    <a:pt x="207" y="30"/>
                    <a:pt x="209" y="30"/>
                  </a:cubicBezTo>
                  <a:cubicBezTo>
                    <a:pt x="210" y="31"/>
                    <a:pt x="211" y="31"/>
                    <a:pt x="211" y="32"/>
                  </a:cubicBezTo>
                  <a:cubicBezTo>
                    <a:pt x="211" y="34"/>
                    <a:pt x="209" y="34"/>
                    <a:pt x="209" y="35"/>
                  </a:cubicBezTo>
                  <a:cubicBezTo>
                    <a:pt x="209" y="35"/>
                    <a:pt x="209" y="35"/>
                    <a:pt x="209" y="35"/>
                  </a:cubicBezTo>
                  <a:cubicBezTo>
                    <a:pt x="210" y="37"/>
                    <a:pt x="211" y="38"/>
                    <a:pt x="212" y="38"/>
                  </a:cubicBezTo>
                  <a:cubicBezTo>
                    <a:pt x="213" y="38"/>
                    <a:pt x="214" y="37"/>
                    <a:pt x="215" y="37"/>
                  </a:cubicBezTo>
                  <a:cubicBezTo>
                    <a:pt x="217" y="36"/>
                    <a:pt x="218" y="35"/>
                    <a:pt x="219" y="34"/>
                  </a:cubicBezTo>
                  <a:cubicBezTo>
                    <a:pt x="220" y="35"/>
                    <a:pt x="222" y="36"/>
                    <a:pt x="223" y="38"/>
                  </a:cubicBezTo>
                  <a:cubicBezTo>
                    <a:pt x="223" y="38"/>
                    <a:pt x="223" y="39"/>
                    <a:pt x="223" y="39"/>
                  </a:cubicBezTo>
                  <a:cubicBezTo>
                    <a:pt x="224" y="41"/>
                    <a:pt x="223" y="42"/>
                    <a:pt x="223" y="44"/>
                  </a:cubicBezTo>
                  <a:cubicBezTo>
                    <a:pt x="223" y="46"/>
                    <a:pt x="227" y="46"/>
                    <a:pt x="228" y="47"/>
                  </a:cubicBezTo>
                  <a:cubicBezTo>
                    <a:pt x="229" y="48"/>
                    <a:pt x="229" y="49"/>
                    <a:pt x="229" y="49"/>
                  </a:cubicBezTo>
                  <a:cubicBezTo>
                    <a:pt x="230" y="50"/>
                    <a:pt x="231" y="50"/>
                    <a:pt x="231" y="51"/>
                  </a:cubicBezTo>
                  <a:cubicBezTo>
                    <a:pt x="231" y="54"/>
                    <a:pt x="229" y="54"/>
                    <a:pt x="229" y="57"/>
                  </a:cubicBezTo>
                  <a:cubicBezTo>
                    <a:pt x="228" y="58"/>
                    <a:pt x="227" y="58"/>
                    <a:pt x="227" y="59"/>
                  </a:cubicBezTo>
                  <a:cubicBezTo>
                    <a:pt x="227" y="62"/>
                    <a:pt x="231" y="60"/>
                    <a:pt x="232" y="62"/>
                  </a:cubicBezTo>
                  <a:cubicBezTo>
                    <a:pt x="232" y="63"/>
                    <a:pt x="231" y="64"/>
                    <a:pt x="231" y="65"/>
                  </a:cubicBezTo>
                  <a:cubicBezTo>
                    <a:pt x="232" y="66"/>
                    <a:pt x="232" y="69"/>
                    <a:pt x="230" y="69"/>
                  </a:cubicBezTo>
                  <a:cubicBezTo>
                    <a:pt x="229" y="69"/>
                    <a:pt x="229" y="67"/>
                    <a:pt x="227" y="67"/>
                  </a:cubicBezTo>
                  <a:cubicBezTo>
                    <a:pt x="227" y="67"/>
                    <a:pt x="226" y="67"/>
                    <a:pt x="225" y="67"/>
                  </a:cubicBezTo>
                  <a:cubicBezTo>
                    <a:pt x="224" y="66"/>
                    <a:pt x="223" y="66"/>
                    <a:pt x="222" y="66"/>
                  </a:cubicBezTo>
                  <a:cubicBezTo>
                    <a:pt x="221" y="66"/>
                    <a:pt x="219" y="66"/>
                    <a:pt x="218" y="65"/>
                  </a:cubicBezTo>
                  <a:cubicBezTo>
                    <a:pt x="219" y="63"/>
                    <a:pt x="222" y="61"/>
                    <a:pt x="224" y="59"/>
                  </a:cubicBezTo>
                  <a:cubicBezTo>
                    <a:pt x="225" y="58"/>
                    <a:pt x="226" y="58"/>
                    <a:pt x="226" y="56"/>
                  </a:cubicBezTo>
                  <a:cubicBezTo>
                    <a:pt x="224" y="55"/>
                    <a:pt x="223" y="57"/>
                    <a:pt x="222" y="57"/>
                  </a:cubicBezTo>
                  <a:cubicBezTo>
                    <a:pt x="220" y="58"/>
                    <a:pt x="219" y="59"/>
                    <a:pt x="218" y="59"/>
                  </a:cubicBezTo>
                  <a:cubicBezTo>
                    <a:pt x="215" y="60"/>
                    <a:pt x="212" y="58"/>
                    <a:pt x="210" y="60"/>
                  </a:cubicBezTo>
                  <a:cubicBezTo>
                    <a:pt x="209" y="61"/>
                    <a:pt x="212" y="60"/>
                    <a:pt x="212" y="62"/>
                  </a:cubicBezTo>
                  <a:cubicBezTo>
                    <a:pt x="211" y="62"/>
                    <a:pt x="210" y="62"/>
                    <a:pt x="209" y="62"/>
                  </a:cubicBezTo>
                  <a:cubicBezTo>
                    <a:pt x="208" y="61"/>
                    <a:pt x="209" y="60"/>
                    <a:pt x="208" y="60"/>
                  </a:cubicBezTo>
                  <a:cubicBezTo>
                    <a:pt x="208" y="59"/>
                    <a:pt x="205" y="59"/>
                    <a:pt x="203" y="59"/>
                  </a:cubicBezTo>
                  <a:cubicBezTo>
                    <a:pt x="202" y="59"/>
                    <a:pt x="200" y="60"/>
                    <a:pt x="200" y="62"/>
                  </a:cubicBezTo>
                  <a:cubicBezTo>
                    <a:pt x="202" y="63"/>
                    <a:pt x="205" y="61"/>
                    <a:pt x="206" y="63"/>
                  </a:cubicBezTo>
                  <a:cubicBezTo>
                    <a:pt x="205" y="65"/>
                    <a:pt x="202" y="66"/>
                    <a:pt x="203" y="68"/>
                  </a:cubicBezTo>
                  <a:cubicBezTo>
                    <a:pt x="203" y="69"/>
                    <a:pt x="204" y="71"/>
                    <a:pt x="205" y="71"/>
                  </a:cubicBezTo>
                  <a:cubicBezTo>
                    <a:pt x="206" y="71"/>
                    <a:pt x="206" y="70"/>
                    <a:pt x="207" y="70"/>
                  </a:cubicBezTo>
                  <a:cubicBezTo>
                    <a:pt x="208" y="70"/>
                    <a:pt x="208" y="71"/>
                    <a:pt x="209" y="71"/>
                  </a:cubicBezTo>
                  <a:cubicBezTo>
                    <a:pt x="210" y="70"/>
                    <a:pt x="211" y="68"/>
                    <a:pt x="212" y="69"/>
                  </a:cubicBezTo>
                  <a:cubicBezTo>
                    <a:pt x="214" y="71"/>
                    <a:pt x="211" y="72"/>
                    <a:pt x="209" y="73"/>
                  </a:cubicBezTo>
                  <a:cubicBezTo>
                    <a:pt x="206" y="74"/>
                    <a:pt x="203" y="74"/>
                    <a:pt x="201" y="75"/>
                  </a:cubicBezTo>
                  <a:cubicBezTo>
                    <a:pt x="200" y="75"/>
                    <a:pt x="197" y="79"/>
                    <a:pt x="196" y="76"/>
                  </a:cubicBezTo>
                  <a:cubicBezTo>
                    <a:pt x="196" y="74"/>
                    <a:pt x="198" y="75"/>
                    <a:pt x="198" y="73"/>
                  </a:cubicBezTo>
                  <a:cubicBezTo>
                    <a:pt x="196" y="73"/>
                    <a:pt x="194" y="74"/>
                    <a:pt x="192" y="75"/>
                  </a:cubicBezTo>
                  <a:cubicBezTo>
                    <a:pt x="189" y="76"/>
                    <a:pt x="184" y="77"/>
                    <a:pt x="183" y="80"/>
                  </a:cubicBezTo>
                  <a:cubicBezTo>
                    <a:pt x="183" y="81"/>
                    <a:pt x="183" y="82"/>
                    <a:pt x="183" y="83"/>
                  </a:cubicBezTo>
                  <a:cubicBezTo>
                    <a:pt x="183" y="83"/>
                    <a:pt x="180" y="83"/>
                    <a:pt x="179" y="83"/>
                  </a:cubicBezTo>
                  <a:cubicBezTo>
                    <a:pt x="178" y="84"/>
                    <a:pt x="177" y="85"/>
                    <a:pt x="176" y="85"/>
                  </a:cubicBezTo>
                  <a:cubicBezTo>
                    <a:pt x="175" y="85"/>
                    <a:pt x="174" y="85"/>
                    <a:pt x="174" y="85"/>
                  </a:cubicBezTo>
                  <a:cubicBezTo>
                    <a:pt x="173" y="86"/>
                    <a:pt x="172" y="87"/>
                    <a:pt x="171" y="88"/>
                  </a:cubicBezTo>
                  <a:cubicBezTo>
                    <a:pt x="170" y="89"/>
                    <a:pt x="169" y="89"/>
                    <a:pt x="169" y="90"/>
                  </a:cubicBezTo>
                  <a:cubicBezTo>
                    <a:pt x="168" y="90"/>
                    <a:pt x="168" y="92"/>
                    <a:pt x="166" y="93"/>
                  </a:cubicBezTo>
                  <a:cubicBezTo>
                    <a:pt x="165" y="93"/>
                    <a:pt x="165" y="92"/>
                    <a:pt x="164" y="93"/>
                  </a:cubicBezTo>
                  <a:cubicBezTo>
                    <a:pt x="164" y="94"/>
                    <a:pt x="165" y="97"/>
                    <a:pt x="164" y="99"/>
                  </a:cubicBezTo>
                  <a:cubicBezTo>
                    <a:pt x="162" y="100"/>
                    <a:pt x="160" y="101"/>
                    <a:pt x="158" y="103"/>
                  </a:cubicBezTo>
                  <a:cubicBezTo>
                    <a:pt x="157" y="103"/>
                    <a:pt x="155" y="104"/>
                    <a:pt x="154" y="104"/>
                  </a:cubicBezTo>
                  <a:cubicBezTo>
                    <a:pt x="153" y="105"/>
                    <a:pt x="152" y="106"/>
                    <a:pt x="151" y="107"/>
                  </a:cubicBezTo>
                  <a:cubicBezTo>
                    <a:pt x="148" y="108"/>
                    <a:pt x="144" y="110"/>
                    <a:pt x="144" y="115"/>
                  </a:cubicBezTo>
                  <a:cubicBezTo>
                    <a:pt x="144" y="116"/>
                    <a:pt x="145" y="117"/>
                    <a:pt x="145" y="118"/>
                  </a:cubicBezTo>
                  <a:cubicBezTo>
                    <a:pt x="145" y="118"/>
                    <a:pt x="145" y="119"/>
                    <a:pt x="145" y="120"/>
                  </a:cubicBezTo>
                  <a:cubicBezTo>
                    <a:pt x="145" y="121"/>
                    <a:pt x="146" y="123"/>
                    <a:pt x="145" y="124"/>
                  </a:cubicBezTo>
                  <a:cubicBezTo>
                    <a:pt x="143" y="123"/>
                    <a:pt x="140" y="123"/>
                    <a:pt x="139" y="122"/>
                  </a:cubicBezTo>
                  <a:cubicBezTo>
                    <a:pt x="139" y="120"/>
                    <a:pt x="140" y="119"/>
                    <a:pt x="140" y="118"/>
                  </a:cubicBezTo>
                  <a:cubicBezTo>
                    <a:pt x="139" y="117"/>
                    <a:pt x="138" y="115"/>
                    <a:pt x="137" y="115"/>
                  </a:cubicBezTo>
                  <a:cubicBezTo>
                    <a:pt x="136" y="114"/>
                    <a:pt x="135" y="115"/>
                    <a:pt x="134" y="115"/>
                  </a:cubicBezTo>
                  <a:cubicBezTo>
                    <a:pt x="133" y="115"/>
                    <a:pt x="132" y="114"/>
                    <a:pt x="131" y="114"/>
                  </a:cubicBezTo>
                  <a:cubicBezTo>
                    <a:pt x="129" y="113"/>
                    <a:pt x="127" y="114"/>
                    <a:pt x="125" y="114"/>
                  </a:cubicBezTo>
                  <a:cubicBezTo>
                    <a:pt x="123" y="115"/>
                    <a:pt x="122" y="117"/>
                    <a:pt x="119" y="117"/>
                  </a:cubicBezTo>
                  <a:cubicBezTo>
                    <a:pt x="118" y="117"/>
                    <a:pt x="117" y="116"/>
                    <a:pt x="116" y="116"/>
                  </a:cubicBezTo>
                  <a:cubicBezTo>
                    <a:pt x="115" y="115"/>
                    <a:pt x="113" y="115"/>
                    <a:pt x="112" y="115"/>
                  </a:cubicBezTo>
                  <a:cubicBezTo>
                    <a:pt x="109" y="115"/>
                    <a:pt x="107" y="117"/>
                    <a:pt x="105" y="118"/>
                  </a:cubicBezTo>
                  <a:cubicBezTo>
                    <a:pt x="103" y="119"/>
                    <a:pt x="101" y="121"/>
                    <a:pt x="100" y="123"/>
                  </a:cubicBezTo>
                  <a:cubicBezTo>
                    <a:pt x="100" y="124"/>
                    <a:pt x="100" y="125"/>
                    <a:pt x="100" y="126"/>
                  </a:cubicBezTo>
                  <a:cubicBezTo>
                    <a:pt x="99" y="127"/>
                    <a:pt x="99" y="128"/>
                    <a:pt x="98" y="128"/>
                  </a:cubicBezTo>
                  <a:cubicBezTo>
                    <a:pt x="97" y="131"/>
                    <a:pt x="95" y="135"/>
                    <a:pt x="97" y="140"/>
                  </a:cubicBezTo>
                  <a:cubicBezTo>
                    <a:pt x="97" y="140"/>
                    <a:pt x="99" y="144"/>
                    <a:pt x="99" y="145"/>
                  </a:cubicBezTo>
                  <a:cubicBezTo>
                    <a:pt x="100" y="146"/>
                    <a:pt x="102" y="147"/>
                    <a:pt x="104" y="147"/>
                  </a:cubicBezTo>
                  <a:cubicBezTo>
                    <a:pt x="105" y="147"/>
                    <a:pt x="106" y="146"/>
                    <a:pt x="107" y="146"/>
                  </a:cubicBezTo>
                  <a:cubicBezTo>
                    <a:pt x="108" y="146"/>
                    <a:pt x="110" y="146"/>
                    <a:pt x="111" y="146"/>
                  </a:cubicBezTo>
                  <a:cubicBezTo>
                    <a:pt x="114" y="145"/>
                    <a:pt x="113" y="140"/>
                    <a:pt x="117" y="139"/>
                  </a:cubicBezTo>
                  <a:cubicBezTo>
                    <a:pt x="118" y="138"/>
                    <a:pt x="120" y="138"/>
                    <a:pt x="122" y="138"/>
                  </a:cubicBezTo>
                  <a:cubicBezTo>
                    <a:pt x="123" y="138"/>
                    <a:pt x="123" y="140"/>
                    <a:pt x="123" y="141"/>
                  </a:cubicBezTo>
                  <a:cubicBezTo>
                    <a:pt x="123" y="141"/>
                    <a:pt x="122" y="142"/>
                    <a:pt x="122" y="143"/>
                  </a:cubicBezTo>
                  <a:cubicBezTo>
                    <a:pt x="122" y="144"/>
                    <a:pt x="122" y="145"/>
                    <a:pt x="121" y="146"/>
                  </a:cubicBezTo>
                  <a:cubicBezTo>
                    <a:pt x="121" y="147"/>
                    <a:pt x="120" y="148"/>
                    <a:pt x="119" y="149"/>
                  </a:cubicBezTo>
                  <a:cubicBezTo>
                    <a:pt x="119" y="149"/>
                    <a:pt x="119" y="150"/>
                    <a:pt x="119" y="151"/>
                  </a:cubicBezTo>
                  <a:cubicBezTo>
                    <a:pt x="119" y="152"/>
                    <a:pt x="118" y="152"/>
                    <a:pt x="118" y="153"/>
                  </a:cubicBezTo>
                  <a:cubicBezTo>
                    <a:pt x="121" y="155"/>
                    <a:pt x="125" y="153"/>
                    <a:pt x="128" y="153"/>
                  </a:cubicBezTo>
                  <a:cubicBezTo>
                    <a:pt x="129" y="154"/>
                    <a:pt x="132" y="155"/>
                    <a:pt x="132" y="157"/>
                  </a:cubicBezTo>
                  <a:cubicBezTo>
                    <a:pt x="132" y="158"/>
                    <a:pt x="131" y="159"/>
                    <a:pt x="130" y="161"/>
                  </a:cubicBezTo>
                  <a:cubicBezTo>
                    <a:pt x="130" y="162"/>
                    <a:pt x="129" y="165"/>
                    <a:pt x="129" y="166"/>
                  </a:cubicBezTo>
                  <a:cubicBezTo>
                    <a:pt x="129" y="169"/>
                    <a:pt x="133" y="173"/>
                    <a:pt x="136" y="173"/>
                  </a:cubicBezTo>
                  <a:cubicBezTo>
                    <a:pt x="138" y="173"/>
                    <a:pt x="140" y="170"/>
                    <a:pt x="144" y="172"/>
                  </a:cubicBezTo>
                  <a:cubicBezTo>
                    <a:pt x="145" y="172"/>
                    <a:pt x="146" y="174"/>
                    <a:pt x="147" y="174"/>
                  </a:cubicBezTo>
                  <a:cubicBezTo>
                    <a:pt x="148" y="174"/>
                    <a:pt x="150" y="172"/>
                    <a:pt x="150" y="171"/>
                  </a:cubicBezTo>
                  <a:cubicBezTo>
                    <a:pt x="151" y="169"/>
                    <a:pt x="151" y="168"/>
                    <a:pt x="153" y="167"/>
                  </a:cubicBezTo>
                  <a:cubicBezTo>
                    <a:pt x="154" y="166"/>
                    <a:pt x="156" y="167"/>
                    <a:pt x="158" y="166"/>
                  </a:cubicBezTo>
                  <a:cubicBezTo>
                    <a:pt x="159" y="166"/>
                    <a:pt x="159" y="165"/>
                    <a:pt x="160" y="164"/>
                  </a:cubicBezTo>
                  <a:cubicBezTo>
                    <a:pt x="161" y="164"/>
                    <a:pt x="162" y="163"/>
                    <a:pt x="163" y="164"/>
                  </a:cubicBezTo>
                  <a:cubicBezTo>
                    <a:pt x="164" y="165"/>
                    <a:pt x="161" y="165"/>
                    <a:pt x="162" y="167"/>
                  </a:cubicBezTo>
                  <a:cubicBezTo>
                    <a:pt x="164" y="168"/>
                    <a:pt x="165" y="165"/>
                    <a:pt x="167" y="165"/>
                  </a:cubicBezTo>
                  <a:cubicBezTo>
                    <a:pt x="167" y="165"/>
                    <a:pt x="169" y="166"/>
                    <a:pt x="170" y="166"/>
                  </a:cubicBezTo>
                  <a:cubicBezTo>
                    <a:pt x="171" y="167"/>
                    <a:pt x="171" y="168"/>
                    <a:pt x="173" y="168"/>
                  </a:cubicBezTo>
                  <a:cubicBezTo>
                    <a:pt x="173" y="168"/>
                    <a:pt x="175" y="168"/>
                    <a:pt x="176" y="168"/>
                  </a:cubicBezTo>
                  <a:cubicBezTo>
                    <a:pt x="177" y="168"/>
                    <a:pt x="178" y="170"/>
                    <a:pt x="179" y="170"/>
                  </a:cubicBezTo>
                  <a:cubicBezTo>
                    <a:pt x="181" y="169"/>
                    <a:pt x="182" y="168"/>
                    <a:pt x="183" y="168"/>
                  </a:cubicBezTo>
                  <a:cubicBezTo>
                    <a:pt x="185" y="167"/>
                    <a:pt x="186" y="168"/>
                    <a:pt x="188" y="170"/>
                  </a:cubicBezTo>
                  <a:cubicBezTo>
                    <a:pt x="189" y="170"/>
                    <a:pt x="189" y="168"/>
                    <a:pt x="190" y="169"/>
                  </a:cubicBezTo>
                  <a:cubicBezTo>
                    <a:pt x="189" y="170"/>
                    <a:pt x="190" y="171"/>
                    <a:pt x="191" y="172"/>
                  </a:cubicBezTo>
                  <a:cubicBezTo>
                    <a:pt x="191" y="172"/>
                    <a:pt x="191" y="173"/>
                    <a:pt x="191" y="173"/>
                  </a:cubicBezTo>
                  <a:cubicBezTo>
                    <a:pt x="192" y="174"/>
                    <a:pt x="194" y="174"/>
                    <a:pt x="195" y="175"/>
                  </a:cubicBezTo>
                  <a:cubicBezTo>
                    <a:pt x="196" y="175"/>
                    <a:pt x="196" y="177"/>
                    <a:pt x="198" y="178"/>
                  </a:cubicBezTo>
                  <a:cubicBezTo>
                    <a:pt x="199" y="179"/>
                    <a:pt x="201" y="181"/>
                    <a:pt x="203" y="181"/>
                  </a:cubicBezTo>
                  <a:cubicBezTo>
                    <a:pt x="204" y="181"/>
                    <a:pt x="206" y="181"/>
                    <a:pt x="207" y="181"/>
                  </a:cubicBezTo>
                  <a:cubicBezTo>
                    <a:pt x="210" y="181"/>
                    <a:pt x="212" y="183"/>
                    <a:pt x="214" y="184"/>
                  </a:cubicBezTo>
                  <a:cubicBezTo>
                    <a:pt x="215" y="185"/>
                    <a:pt x="217" y="186"/>
                    <a:pt x="217" y="187"/>
                  </a:cubicBezTo>
                  <a:cubicBezTo>
                    <a:pt x="217" y="188"/>
                    <a:pt x="217" y="189"/>
                    <a:pt x="217" y="190"/>
                  </a:cubicBezTo>
                  <a:cubicBezTo>
                    <a:pt x="218" y="192"/>
                    <a:pt x="221" y="193"/>
                    <a:pt x="220" y="196"/>
                  </a:cubicBezTo>
                  <a:cubicBezTo>
                    <a:pt x="220" y="197"/>
                    <a:pt x="221" y="197"/>
                    <a:pt x="222" y="198"/>
                  </a:cubicBezTo>
                  <a:cubicBezTo>
                    <a:pt x="223" y="198"/>
                    <a:pt x="224" y="199"/>
                    <a:pt x="225" y="199"/>
                  </a:cubicBezTo>
                  <a:cubicBezTo>
                    <a:pt x="225" y="200"/>
                    <a:pt x="226" y="199"/>
                    <a:pt x="227" y="199"/>
                  </a:cubicBezTo>
                  <a:cubicBezTo>
                    <a:pt x="228" y="199"/>
                    <a:pt x="229" y="200"/>
                    <a:pt x="231" y="201"/>
                  </a:cubicBezTo>
                  <a:cubicBezTo>
                    <a:pt x="232" y="201"/>
                    <a:pt x="233" y="201"/>
                    <a:pt x="234" y="202"/>
                  </a:cubicBezTo>
                  <a:cubicBezTo>
                    <a:pt x="234" y="202"/>
                    <a:pt x="235" y="204"/>
                    <a:pt x="235" y="204"/>
                  </a:cubicBezTo>
                  <a:cubicBezTo>
                    <a:pt x="236" y="205"/>
                    <a:pt x="237" y="204"/>
                    <a:pt x="238" y="204"/>
                  </a:cubicBezTo>
                  <a:cubicBezTo>
                    <a:pt x="240" y="204"/>
                    <a:pt x="242" y="205"/>
                    <a:pt x="244" y="205"/>
                  </a:cubicBezTo>
                  <a:cubicBezTo>
                    <a:pt x="245" y="205"/>
                    <a:pt x="245" y="205"/>
                    <a:pt x="246" y="205"/>
                  </a:cubicBezTo>
                  <a:cubicBezTo>
                    <a:pt x="248" y="205"/>
                    <a:pt x="249" y="206"/>
                    <a:pt x="251" y="208"/>
                  </a:cubicBezTo>
                  <a:cubicBezTo>
                    <a:pt x="233" y="237"/>
                    <a:pt x="204" y="258"/>
                    <a:pt x="170" y="266"/>
                  </a:cubicBezTo>
                  <a:cubicBezTo>
                    <a:pt x="170" y="265"/>
                    <a:pt x="169" y="264"/>
                    <a:pt x="169" y="262"/>
                  </a:cubicBezTo>
                  <a:cubicBezTo>
                    <a:pt x="169" y="260"/>
                    <a:pt x="169" y="258"/>
                    <a:pt x="169" y="255"/>
                  </a:cubicBezTo>
                  <a:cubicBezTo>
                    <a:pt x="169" y="253"/>
                    <a:pt x="168" y="250"/>
                    <a:pt x="168" y="249"/>
                  </a:cubicBezTo>
                  <a:cubicBezTo>
                    <a:pt x="167" y="247"/>
                    <a:pt x="164" y="245"/>
                    <a:pt x="162" y="244"/>
                  </a:cubicBezTo>
                  <a:cubicBezTo>
                    <a:pt x="161" y="244"/>
                    <a:pt x="160" y="243"/>
                    <a:pt x="159" y="243"/>
                  </a:cubicBezTo>
                  <a:cubicBezTo>
                    <a:pt x="156" y="242"/>
                    <a:pt x="151" y="239"/>
                    <a:pt x="150" y="237"/>
                  </a:cubicBezTo>
                  <a:cubicBezTo>
                    <a:pt x="150" y="236"/>
                    <a:pt x="150" y="235"/>
                    <a:pt x="150" y="234"/>
                  </a:cubicBezTo>
                  <a:cubicBezTo>
                    <a:pt x="149" y="233"/>
                    <a:pt x="148" y="231"/>
                    <a:pt x="147" y="230"/>
                  </a:cubicBezTo>
                  <a:cubicBezTo>
                    <a:pt x="145" y="227"/>
                    <a:pt x="143" y="224"/>
                    <a:pt x="142" y="221"/>
                  </a:cubicBezTo>
                  <a:cubicBezTo>
                    <a:pt x="141" y="219"/>
                    <a:pt x="140" y="218"/>
                    <a:pt x="139" y="216"/>
                  </a:cubicBezTo>
                  <a:cubicBezTo>
                    <a:pt x="138" y="216"/>
                    <a:pt x="136" y="215"/>
                    <a:pt x="136" y="214"/>
                  </a:cubicBezTo>
                  <a:cubicBezTo>
                    <a:pt x="136" y="213"/>
                    <a:pt x="135" y="211"/>
                    <a:pt x="135" y="210"/>
                  </a:cubicBezTo>
                  <a:cubicBezTo>
                    <a:pt x="135" y="208"/>
                    <a:pt x="138" y="207"/>
                    <a:pt x="138" y="206"/>
                  </a:cubicBezTo>
                  <a:cubicBezTo>
                    <a:pt x="138" y="205"/>
                    <a:pt x="136" y="204"/>
                    <a:pt x="136" y="203"/>
                  </a:cubicBezTo>
                  <a:cubicBezTo>
                    <a:pt x="135" y="201"/>
                    <a:pt x="136" y="200"/>
                    <a:pt x="137" y="198"/>
                  </a:cubicBezTo>
                  <a:cubicBezTo>
                    <a:pt x="138" y="197"/>
                    <a:pt x="138" y="196"/>
                    <a:pt x="138" y="196"/>
                  </a:cubicBezTo>
                  <a:cubicBezTo>
                    <a:pt x="139" y="195"/>
                    <a:pt x="140" y="195"/>
                    <a:pt x="141" y="194"/>
                  </a:cubicBezTo>
                  <a:cubicBezTo>
                    <a:pt x="141" y="193"/>
                    <a:pt x="141" y="192"/>
                    <a:pt x="142" y="191"/>
                  </a:cubicBezTo>
                  <a:cubicBezTo>
                    <a:pt x="143" y="190"/>
                    <a:pt x="145" y="189"/>
                    <a:pt x="145" y="188"/>
                  </a:cubicBezTo>
                  <a:cubicBezTo>
                    <a:pt x="146" y="187"/>
                    <a:pt x="146" y="181"/>
                    <a:pt x="145" y="180"/>
                  </a:cubicBezTo>
                  <a:cubicBezTo>
                    <a:pt x="145" y="178"/>
                    <a:pt x="144" y="178"/>
                    <a:pt x="144" y="177"/>
                  </a:cubicBezTo>
                  <a:cubicBezTo>
                    <a:pt x="143" y="175"/>
                    <a:pt x="143" y="173"/>
                    <a:pt x="141" y="173"/>
                  </a:cubicBezTo>
                  <a:cubicBezTo>
                    <a:pt x="140" y="173"/>
                    <a:pt x="139" y="174"/>
                    <a:pt x="138" y="175"/>
                  </a:cubicBezTo>
                  <a:cubicBezTo>
                    <a:pt x="138" y="176"/>
                    <a:pt x="138" y="177"/>
                    <a:pt x="137" y="177"/>
                  </a:cubicBezTo>
                  <a:cubicBezTo>
                    <a:pt x="135" y="178"/>
                    <a:pt x="135" y="176"/>
                    <a:pt x="133" y="175"/>
                  </a:cubicBezTo>
                  <a:cubicBezTo>
                    <a:pt x="132" y="175"/>
                    <a:pt x="131" y="175"/>
                    <a:pt x="130" y="175"/>
                  </a:cubicBezTo>
                  <a:cubicBezTo>
                    <a:pt x="129" y="174"/>
                    <a:pt x="128" y="172"/>
                    <a:pt x="127" y="171"/>
                  </a:cubicBezTo>
                  <a:cubicBezTo>
                    <a:pt x="126" y="170"/>
                    <a:pt x="124" y="171"/>
                    <a:pt x="124" y="170"/>
                  </a:cubicBezTo>
                  <a:cubicBezTo>
                    <a:pt x="123" y="169"/>
                    <a:pt x="124" y="168"/>
                    <a:pt x="124" y="167"/>
                  </a:cubicBezTo>
                  <a:cubicBezTo>
                    <a:pt x="122" y="166"/>
                    <a:pt x="120" y="162"/>
                    <a:pt x="119" y="161"/>
                  </a:cubicBezTo>
                  <a:cubicBezTo>
                    <a:pt x="117" y="161"/>
                    <a:pt x="115" y="161"/>
                    <a:pt x="114" y="160"/>
                  </a:cubicBezTo>
                  <a:cubicBezTo>
                    <a:pt x="113" y="160"/>
                    <a:pt x="112" y="160"/>
                    <a:pt x="112" y="159"/>
                  </a:cubicBezTo>
                  <a:cubicBezTo>
                    <a:pt x="111" y="159"/>
                    <a:pt x="110" y="159"/>
                    <a:pt x="109" y="159"/>
                  </a:cubicBezTo>
                  <a:cubicBezTo>
                    <a:pt x="106" y="157"/>
                    <a:pt x="104" y="153"/>
                    <a:pt x="101" y="153"/>
                  </a:cubicBezTo>
                  <a:cubicBezTo>
                    <a:pt x="99" y="153"/>
                    <a:pt x="98" y="154"/>
                    <a:pt x="96" y="154"/>
                  </a:cubicBezTo>
                  <a:cubicBezTo>
                    <a:pt x="95" y="154"/>
                    <a:pt x="93" y="153"/>
                    <a:pt x="91" y="152"/>
                  </a:cubicBezTo>
                  <a:cubicBezTo>
                    <a:pt x="89" y="151"/>
                    <a:pt x="87" y="151"/>
                    <a:pt x="85" y="150"/>
                  </a:cubicBezTo>
                  <a:cubicBezTo>
                    <a:pt x="84" y="150"/>
                    <a:pt x="83" y="148"/>
                    <a:pt x="82" y="148"/>
                  </a:cubicBezTo>
                  <a:cubicBezTo>
                    <a:pt x="82" y="148"/>
                    <a:pt x="80" y="147"/>
                    <a:pt x="80" y="147"/>
                  </a:cubicBezTo>
                  <a:cubicBezTo>
                    <a:pt x="79" y="147"/>
                    <a:pt x="78" y="146"/>
                    <a:pt x="77" y="145"/>
                  </a:cubicBezTo>
                  <a:cubicBezTo>
                    <a:pt x="75" y="144"/>
                    <a:pt x="74" y="143"/>
                    <a:pt x="74" y="142"/>
                  </a:cubicBezTo>
                  <a:cubicBezTo>
                    <a:pt x="74" y="141"/>
                    <a:pt x="75" y="140"/>
                    <a:pt x="75" y="139"/>
                  </a:cubicBezTo>
                  <a:cubicBezTo>
                    <a:pt x="76" y="135"/>
                    <a:pt x="73" y="133"/>
                    <a:pt x="71" y="130"/>
                  </a:cubicBezTo>
                  <a:cubicBezTo>
                    <a:pt x="70" y="129"/>
                    <a:pt x="69" y="128"/>
                    <a:pt x="68" y="126"/>
                  </a:cubicBezTo>
                  <a:cubicBezTo>
                    <a:pt x="68" y="125"/>
                    <a:pt x="68" y="125"/>
                    <a:pt x="68" y="124"/>
                  </a:cubicBezTo>
                  <a:cubicBezTo>
                    <a:pt x="67" y="123"/>
                    <a:pt x="66" y="122"/>
                    <a:pt x="65" y="121"/>
                  </a:cubicBezTo>
                  <a:cubicBezTo>
                    <a:pt x="64" y="119"/>
                    <a:pt x="62" y="118"/>
                    <a:pt x="62" y="117"/>
                  </a:cubicBezTo>
                  <a:cubicBezTo>
                    <a:pt x="62" y="115"/>
                    <a:pt x="63" y="113"/>
                    <a:pt x="62" y="112"/>
                  </a:cubicBezTo>
                  <a:cubicBezTo>
                    <a:pt x="61" y="109"/>
                    <a:pt x="57" y="110"/>
                    <a:pt x="58" y="114"/>
                  </a:cubicBezTo>
                  <a:cubicBezTo>
                    <a:pt x="58" y="115"/>
                    <a:pt x="59" y="116"/>
                    <a:pt x="60" y="117"/>
                  </a:cubicBezTo>
                  <a:cubicBezTo>
                    <a:pt x="60" y="118"/>
                    <a:pt x="60" y="119"/>
                    <a:pt x="60" y="121"/>
                  </a:cubicBezTo>
                  <a:cubicBezTo>
                    <a:pt x="61" y="122"/>
                    <a:pt x="62" y="123"/>
                    <a:pt x="62" y="124"/>
                  </a:cubicBezTo>
                  <a:cubicBezTo>
                    <a:pt x="63" y="126"/>
                    <a:pt x="63" y="128"/>
                    <a:pt x="64" y="130"/>
                  </a:cubicBezTo>
                  <a:cubicBezTo>
                    <a:pt x="64" y="131"/>
                    <a:pt x="66" y="132"/>
                    <a:pt x="65" y="133"/>
                  </a:cubicBezTo>
                  <a:cubicBezTo>
                    <a:pt x="63" y="133"/>
                    <a:pt x="63" y="132"/>
                    <a:pt x="62" y="131"/>
                  </a:cubicBezTo>
                  <a:cubicBezTo>
                    <a:pt x="62" y="131"/>
                    <a:pt x="60" y="130"/>
                    <a:pt x="60" y="129"/>
                  </a:cubicBezTo>
                  <a:cubicBezTo>
                    <a:pt x="59" y="128"/>
                    <a:pt x="60" y="127"/>
                    <a:pt x="60" y="126"/>
                  </a:cubicBezTo>
                  <a:cubicBezTo>
                    <a:pt x="59" y="124"/>
                    <a:pt x="55" y="124"/>
                    <a:pt x="55" y="121"/>
                  </a:cubicBezTo>
                  <a:cubicBezTo>
                    <a:pt x="55" y="120"/>
                    <a:pt x="57" y="120"/>
                    <a:pt x="57" y="119"/>
                  </a:cubicBezTo>
                  <a:cubicBezTo>
                    <a:pt x="57" y="117"/>
                    <a:pt x="55" y="116"/>
                    <a:pt x="54" y="115"/>
                  </a:cubicBezTo>
                  <a:cubicBezTo>
                    <a:pt x="54" y="114"/>
                    <a:pt x="54" y="112"/>
                    <a:pt x="54" y="110"/>
                  </a:cubicBezTo>
                  <a:cubicBezTo>
                    <a:pt x="54" y="109"/>
                    <a:pt x="54" y="107"/>
                    <a:pt x="54" y="106"/>
                  </a:cubicBezTo>
                  <a:cubicBezTo>
                    <a:pt x="53" y="105"/>
                    <a:pt x="52" y="103"/>
                    <a:pt x="51" y="103"/>
                  </a:cubicBezTo>
                  <a:cubicBezTo>
                    <a:pt x="49" y="102"/>
                    <a:pt x="48" y="103"/>
                    <a:pt x="48" y="101"/>
                  </a:cubicBezTo>
                  <a:cubicBezTo>
                    <a:pt x="47" y="101"/>
                    <a:pt x="47" y="99"/>
                    <a:pt x="47" y="98"/>
                  </a:cubicBezTo>
                  <a:cubicBezTo>
                    <a:pt x="46" y="96"/>
                    <a:pt x="47" y="94"/>
                    <a:pt x="47" y="92"/>
                  </a:cubicBezTo>
                  <a:cubicBezTo>
                    <a:pt x="46" y="90"/>
                    <a:pt x="46" y="88"/>
                    <a:pt x="47" y="86"/>
                  </a:cubicBezTo>
                  <a:cubicBezTo>
                    <a:pt x="47" y="85"/>
                    <a:pt x="49" y="84"/>
                    <a:pt x="49" y="83"/>
                  </a:cubicBezTo>
                  <a:cubicBezTo>
                    <a:pt x="50" y="82"/>
                    <a:pt x="50" y="80"/>
                    <a:pt x="51" y="79"/>
                  </a:cubicBezTo>
                  <a:cubicBezTo>
                    <a:pt x="52" y="77"/>
                    <a:pt x="54" y="76"/>
                    <a:pt x="56" y="74"/>
                  </a:cubicBezTo>
                  <a:cubicBezTo>
                    <a:pt x="57" y="72"/>
                    <a:pt x="59" y="70"/>
                    <a:pt x="60" y="67"/>
                  </a:cubicBezTo>
                  <a:cubicBezTo>
                    <a:pt x="60" y="66"/>
                    <a:pt x="61" y="64"/>
                    <a:pt x="61" y="63"/>
                  </a:cubicBezTo>
                  <a:cubicBezTo>
                    <a:pt x="61" y="62"/>
                    <a:pt x="58" y="61"/>
                    <a:pt x="58" y="59"/>
                  </a:cubicBezTo>
                  <a:cubicBezTo>
                    <a:pt x="59" y="58"/>
                    <a:pt x="60" y="58"/>
                    <a:pt x="61" y="57"/>
                  </a:cubicBezTo>
                  <a:cubicBezTo>
                    <a:pt x="61" y="57"/>
                    <a:pt x="61" y="55"/>
                    <a:pt x="61" y="54"/>
                  </a:cubicBezTo>
                  <a:cubicBezTo>
                    <a:pt x="61" y="53"/>
                    <a:pt x="60" y="51"/>
                    <a:pt x="61" y="50"/>
                  </a:cubicBezTo>
                  <a:cubicBezTo>
                    <a:pt x="61" y="49"/>
                    <a:pt x="63" y="48"/>
                    <a:pt x="62" y="47"/>
                  </a:cubicBezTo>
                  <a:cubicBezTo>
                    <a:pt x="61" y="45"/>
                    <a:pt x="59" y="47"/>
                    <a:pt x="58" y="46"/>
                  </a:cubicBezTo>
                  <a:cubicBezTo>
                    <a:pt x="57" y="46"/>
                    <a:pt x="58" y="45"/>
                    <a:pt x="58" y="43"/>
                  </a:cubicBezTo>
                  <a:cubicBezTo>
                    <a:pt x="58" y="42"/>
                    <a:pt x="58" y="42"/>
                    <a:pt x="58" y="41"/>
                  </a:cubicBezTo>
                  <a:cubicBezTo>
                    <a:pt x="58" y="41"/>
                    <a:pt x="59" y="39"/>
                    <a:pt x="59" y="39"/>
                  </a:cubicBezTo>
                  <a:cubicBezTo>
                    <a:pt x="58" y="38"/>
                    <a:pt x="58" y="37"/>
                    <a:pt x="57" y="36"/>
                  </a:cubicBezTo>
                  <a:cubicBezTo>
                    <a:pt x="74" y="23"/>
                    <a:pt x="94" y="13"/>
                    <a:pt x="115" y="9"/>
                  </a:cubicBezTo>
                </a:path>
              </a:pathLst>
            </a:custGeom>
            <a:solidFill>
              <a:srgbClr val="212870"/>
            </a:solidFill>
            <a:ln w="9525">
              <a:solidFill>
                <a:srgbClr val="212870"/>
              </a:solidFill>
              <a:round/>
              <a:headEnd/>
              <a:tailEnd/>
            </a:ln>
          </p:spPr>
          <p:txBody>
            <a:bodyPr vert="horz" wrap="square" lIns="45720" tIns="22860" rIns="45720" bIns="22860" numCol="1" anchor="t" anchorCtr="0" compatLnSpc="1">
              <a:prstTxWarp prst="textNoShape">
                <a:avLst/>
              </a:prstTxWarp>
            </a:bodyPr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58B63AB5-D583-487A-BE68-F6B0947209BA}"/>
              </a:ext>
            </a:extLst>
          </p:cNvPr>
          <p:cNvSpPr txBox="1"/>
          <p:nvPr/>
        </p:nvSpPr>
        <p:spPr>
          <a:xfrm>
            <a:off x="650633" y="3823724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1DFFA170-566F-45BB-8280-9698C34BB571}"/>
              </a:ext>
            </a:extLst>
          </p:cNvPr>
          <p:cNvSpPr txBox="1"/>
          <p:nvPr/>
        </p:nvSpPr>
        <p:spPr>
          <a:xfrm>
            <a:off x="2677585" y="381388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059EF92A-7B37-453A-9411-CC906905E713}"/>
              </a:ext>
            </a:extLst>
          </p:cNvPr>
          <p:cNvSpPr txBox="1"/>
          <p:nvPr/>
        </p:nvSpPr>
        <p:spPr>
          <a:xfrm>
            <a:off x="4677710" y="3816736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A2F5CCFF-3FFB-453B-BEF2-628F9F198F9F}"/>
              </a:ext>
            </a:extLst>
          </p:cNvPr>
          <p:cNvSpPr txBox="1"/>
          <p:nvPr/>
        </p:nvSpPr>
        <p:spPr>
          <a:xfrm>
            <a:off x="6707146" y="380989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40238161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29" grpId="0"/>
      <p:bldP spid="30" grpId="0"/>
      <p:bldP spid="31" grpId="0"/>
      <p:bldP spid="3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63ADAFCD-0A4E-473F-B258-9DB638644C13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6B4FBD2-0DC9-4A63-BABB-18FD2D435AA4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7">
            <a:extLst>
              <a:ext uri="{FF2B5EF4-FFF2-40B4-BE49-F238E27FC236}">
                <a16:creationId xmlns:a16="http://schemas.microsoft.com/office/drawing/2014/main" id="{F77B80FE-E80C-4485-9BA9-FA6945654791}"/>
              </a:ext>
            </a:extLst>
          </p:cNvPr>
          <p:cNvSpPr txBox="1"/>
          <p:nvPr/>
        </p:nvSpPr>
        <p:spPr>
          <a:xfrm>
            <a:off x="3637800" y="246221"/>
            <a:ext cx="1863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2D1194E0-80CA-483E-99A8-AA68DDD444E0}"/>
              </a:ext>
            </a:extLst>
          </p:cNvPr>
          <p:cNvSpPr/>
          <p:nvPr/>
        </p:nvSpPr>
        <p:spPr>
          <a:xfrm>
            <a:off x="3918795" y="0"/>
            <a:ext cx="11849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6" name="任意多边形 71">
            <a:extLst>
              <a:ext uri="{FF2B5EF4-FFF2-40B4-BE49-F238E27FC236}">
                <a16:creationId xmlns:a16="http://schemas.microsoft.com/office/drawing/2014/main" id="{144E7C44-29AE-4639-84DC-FF06EECFC3A8}"/>
              </a:ext>
            </a:extLst>
          </p:cNvPr>
          <p:cNvSpPr/>
          <p:nvPr/>
        </p:nvSpPr>
        <p:spPr>
          <a:xfrm flipH="1">
            <a:off x="3073797" y="1591961"/>
            <a:ext cx="2841228" cy="2517654"/>
          </a:xfrm>
          <a:custGeom>
            <a:avLst/>
            <a:gdLst>
              <a:gd name="connsiteX0" fmla="*/ 2100975 w 2161778"/>
              <a:gd name="connsiteY0" fmla="*/ 0 h 1915584"/>
              <a:gd name="connsiteX1" fmla="*/ 1582752 w 2161778"/>
              <a:gd name="connsiteY1" fmla="*/ 0 h 1915584"/>
              <a:gd name="connsiteX2" fmla="*/ 1521949 w 2161778"/>
              <a:gd name="connsiteY2" fmla="*/ 60781 h 1915584"/>
              <a:gd name="connsiteX3" fmla="*/ 1521949 w 2161778"/>
              <a:gd name="connsiteY3" fmla="*/ 146792 h 1915584"/>
              <a:gd name="connsiteX4" fmla="*/ 1521987 w 2161778"/>
              <a:gd name="connsiteY4" fmla="*/ 147548 h 1915584"/>
              <a:gd name="connsiteX5" fmla="*/ 1521987 w 2161778"/>
              <a:gd name="connsiteY5" fmla="*/ 375764 h 1915584"/>
              <a:gd name="connsiteX6" fmla="*/ 1258058 w 2161778"/>
              <a:gd name="connsiteY6" fmla="*/ 639598 h 1915584"/>
              <a:gd name="connsiteX7" fmla="*/ 1150381 w 2161778"/>
              <a:gd name="connsiteY7" fmla="*/ 639598 h 1915584"/>
              <a:gd name="connsiteX8" fmla="*/ 1150380 w 2161778"/>
              <a:gd name="connsiteY8" fmla="*/ 639598 h 1915584"/>
              <a:gd name="connsiteX9" fmla="*/ 820686 w 2161778"/>
              <a:gd name="connsiteY9" fmla="*/ 639598 h 1915584"/>
              <a:gd name="connsiteX10" fmla="*/ 759883 w 2161778"/>
              <a:gd name="connsiteY10" fmla="*/ 700379 h 1915584"/>
              <a:gd name="connsiteX11" fmla="*/ 759883 w 2161778"/>
              <a:gd name="connsiteY11" fmla="*/ 955466 h 1915584"/>
              <a:gd name="connsiteX12" fmla="*/ 758604 w 2161778"/>
              <a:gd name="connsiteY12" fmla="*/ 956745 h 1915584"/>
              <a:gd name="connsiteX13" fmla="*/ 758604 w 2161778"/>
              <a:gd name="connsiteY13" fmla="*/ 1019500 h 1915584"/>
              <a:gd name="connsiteX14" fmla="*/ 494675 w 2161778"/>
              <a:gd name="connsiteY14" fmla="*/ 1283334 h 1915584"/>
              <a:gd name="connsiteX15" fmla="*/ 266376 w 2161778"/>
              <a:gd name="connsiteY15" fmla="*/ 1283334 h 1915584"/>
              <a:gd name="connsiteX16" fmla="*/ 239391 w 2161778"/>
              <a:gd name="connsiteY16" fmla="*/ 1281972 h 1915584"/>
              <a:gd name="connsiteX17" fmla="*/ 221195 w 2161778"/>
              <a:gd name="connsiteY17" fmla="*/ 1279196 h 1915584"/>
              <a:gd name="connsiteX18" fmla="*/ 58621 w 2161778"/>
              <a:gd name="connsiteY18" fmla="*/ 1279196 h 1915584"/>
              <a:gd name="connsiteX19" fmla="*/ 2596 w 2161778"/>
              <a:gd name="connsiteY19" fmla="*/ 1316318 h 1915584"/>
              <a:gd name="connsiteX20" fmla="*/ 0 w 2161778"/>
              <a:gd name="connsiteY20" fmla="*/ 1329173 h 1915584"/>
              <a:gd name="connsiteX21" fmla="*/ 0 w 2161778"/>
              <a:gd name="connsiteY21" fmla="*/ 1915584 h 1915584"/>
              <a:gd name="connsiteX22" fmla="*/ 592745 w 2161778"/>
              <a:gd name="connsiteY22" fmla="*/ 1915584 h 1915584"/>
              <a:gd name="connsiteX23" fmla="*/ 600512 w 2161778"/>
              <a:gd name="connsiteY23" fmla="*/ 1914017 h 1915584"/>
              <a:gd name="connsiteX24" fmla="*/ 637647 w 2161778"/>
              <a:gd name="connsiteY24" fmla="*/ 1858012 h 1915584"/>
              <a:gd name="connsiteX25" fmla="*/ 637647 w 2161778"/>
              <a:gd name="connsiteY25" fmla="*/ 1807743 h 1915584"/>
              <a:gd name="connsiteX26" fmla="*/ 636193 w 2161778"/>
              <a:gd name="connsiteY26" fmla="*/ 1798221 h 1915584"/>
              <a:gd name="connsiteX27" fmla="*/ 634831 w 2161778"/>
              <a:gd name="connsiteY27" fmla="*/ 1771245 h 1915584"/>
              <a:gd name="connsiteX28" fmla="*/ 634831 w 2161778"/>
              <a:gd name="connsiteY28" fmla="*/ 1543029 h 1915584"/>
              <a:gd name="connsiteX29" fmla="*/ 898760 w 2161778"/>
              <a:gd name="connsiteY29" fmla="*/ 1279196 h 1915584"/>
              <a:gd name="connsiteX30" fmla="*/ 949696 w 2161778"/>
              <a:gd name="connsiteY30" fmla="*/ 1279196 h 1915584"/>
              <a:gd name="connsiteX31" fmla="*/ 1127058 w 2161778"/>
              <a:gd name="connsiteY31" fmla="*/ 1279196 h 1915584"/>
              <a:gd name="connsiteX32" fmla="*/ 1338909 w 2161778"/>
              <a:gd name="connsiteY32" fmla="*/ 1279196 h 1915584"/>
              <a:gd name="connsiteX33" fmla="*/ 1399713 w 2161778"/>
              <a:gd name="connsiteY33" fmla="*/ 1218415 h 1915584"/>
              <a:gd name="connsiteX34" fmla="*/ 1399713 w 2161778"/>
              <a:gd name="connsiteY34" fmla="*/ 1161038 h 1915584"/>
              <a:gd name="connsiteX35" fmla="*/ 1399344 w 2161778"/>
              <a:gd name="connsiteY35" fmla="*/ 1158623 h 1915584"/>
              <a:gd name="connsiteX36" fmla="*/ 1397981 w 2161778"/>
              <a:gd name="connsiteY36" fmla="*/ 1131648 h 1915584"/>
              <a:gd name="connsiteX37" fmla="*/ 1397981 w 2161778"/>
              <a:gd name="connsiteY37" fmla="*/ 903431 h 1915584"/>
              <a:gd name="connsiteX38" fmla="*/ 1661910 w 2161778"/>
              <a:gd name="connsiteY38" fmla="*/ 639598 h 1915584"/>
              <a:gd name="connsiteX39" fmla="*/ 1890209 w 2161778"/>
              <a:gd name="connsiteY39" fmla="*/ 639598 h 1915584"/>
              <a:gd name="connsiteX40" fmla="*/ 1890217 w 2161778"/>
              <a:gd name="connsiteY40" fmla="*/ 639598 h 1915584"/>
              <a:gd name="connsiteX41" fmla="*/ 2100975 w 2161778"/>
              <a:gd name="connsiteY41" fmla="*/ 639598 h 1915584"/>
              <a:gd name="connsiteX42" fmla="*/ 2161778 w 2161778"/>
              <a:gd name="connsiteY42" fmla="*/ 578817 h 1915584"/>
              <a:gd name="connsiteX43" fmla="*/ 2161778 w 2161778"/>
              <a:gd name="connsiteY43" fmla="*/ 60781 h 1915584"/>
              <a:gd name="connsiteX44" fmla="*/ 2100975 w 2161778"/>
              <a:gd name="connsiteY44" fmla="*/ 0 h 191558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</a:cxnLst>
            <a:rect l="l" t="t" r="r" b="b"/>
            <a:pathLst>
              <a:path w="2161778" h="1915584">
                <a:moveTo>
                  <a:pt x="2100975" y="0"/>
                </a:moveTo>
                <a:lnTo>
                  <a:pt x="1582752" y="0"/>
                </a:lnTo>
                <a:cubicBezTo>
                  <a:pt x="1549171" y="0"/>
                  <a:pt x="1521949" y="27213"/>
                  <a:pt x="1521949" y="60781"/>
                </a:cubicBezTo>
                <a:lnTo>
                  <a:pt x="1521949" y="146792"/>
                </a:lnTo>
                <a:lnTo>
                  <a:pt x="1521987" y="147548"/>
                </a:lnTo>
                <a:lnTo>
                  <a:pt x="1521987" y="375764"/>
                </a:lnTo>
                <a:cubicBezTo>
                  <a:pt x="1521987" y="521475"/>
                  <a:pt x="1403822" y="639598"/>
                  <a:pt x="1258058" y="639598"/>
                </a:cubicBezTo>
                <a:lnTo>
                  <a:pt x="1150381" y="639598"/>
                </a:lnTo>
                <a:lnTo>
                  <a:pt x="1150380" y="639598"/>
                </a:lnTo>
                <a:lnTo>
                  <a:pt x="820686" y="639598"/>
                </a:lnTo>
                <a:cubicBezTo>
                  <a:pt x="787106" y="639598"/>
                  <a:pt x="759883" y="666810"/>
                  <a:pt x="759883" y="700379"/>
                </a:cubicBezTo>
                <a:lnTo>
                  <a:pt x="759883" y="955466"/>
                </a:lnTo>
                <a:lnTo>
                  <a:pt x="758604" y="956745"/>
                </a:lnTo>
                <a:lnTo>
                  <a:pt x="758604" y="1019500"/>
                </a:lnTo>
                <a:cubicBezTo>
                  <a:pt x="758604" y="1165212"/>
                  <a:pt x="640439" y="1283334"/>
                  <a:pt x="494675" y="1283334"/>
                </a:cubicBezTo>
                <a:lnTo>
                  <a:pt x="266376" y="1283334"/>
                </a:lnTo>
                <a:cubicBezTo>
                  <a:pt x="257266" y="1283334"/>
                  <a:pt x="248264" y="1282872"/>
                  <a:pt x="239391" y="1281972"/>
                </a:cubicBezTo>
                <a:lnTo>
                  <a:pt x="221195" y="1279196"/>
                </a:lnTo>
                <a:lnTo>
                  <a:pt x="58621" y="1279196"/>
                </a:lnTo>
                <a:cubicBezTo>
                  <a:pt x="33436" y="1279196"/>
                  <a:pt x="11827" y="1294503"/>
                  <a:pt x="2596" y="1316318"/>
                </a:cubicBezTo>
                <a:lnTo>
                  <a:pt x="0" y="1329173"/>
                </a:lnTo>
                <a:lnTo>
                  <a:pt x="0" y="1915584"/>
                </a:lnTo>
                <a:lnTo>
                  <a:pt x="592745" y="1915584"/>
                </a:lnTo>
                <a:lnTo>
                  <a:pt x="600512" y="1914017"/>
                </a:lnTo>
                <a:cubicBezTo>
                  <a:pt x="622335" y="1904790"/>
                  <a:pt x="637647" y="1883189"/>
                  <a:pt x="637647" y="1858012"/>
                </a:cubicBezTo>
                <a:lnTo>
                  <a:pt x="637647" y="1807743"/>
                </a:lnTo>
                <a:lnTo>
                  <a:pt x="636193" y="1798221"/>
                </a:lnTo>
                <a:cubicBezTo>
                  <a:pt x="635292" y="1789351"/>
                  <a:pt x="634831" y="1780352"/>
                  <a:pt x="634831" y="1771245"/>
                </a:cubicBezTo>
                <a:lnTo>
                  <a:pt x="634831" y="1543029"/>
                </a:lnTo>
                <a:cubicBezTo>
                  <a:pt x="634831" y="1397318"/>
                  <a:pt x="752996" y="1279196"/>
                  <a:pt x="898760" y="1279196"/>
                </a:cubicBezTo>
                <a:lnTo>
                  <a:pt x="949696" y="1279196"/>
                </a:lnTo>
                <a:lnTo>
                  <a:pt x="1127058" y="1279196"/>
                </a:lnTo>
                <a:lnTo>
                  <a:pt x="1338909" y="1279196"/>
                </a:lnTo>
                <a:cubicBezTo>
                  <a:pt x="1372490" y="1279196"/>
                  <a:pt x="1399713" y="1251983"/>
                  <a:pt x="1399713" y="1218415"/>
                </a:cubicBezTo>
                <a:lnTo>
                  <a:pt x="1399713" y="1161038"/>
                </a:lnTo>
                <a:lnTo>
                  <a:pt x="1399344" y="1158623"/>
                </a:lnTo>
                <a:cubicBezTo>
                  <a:pt x="1398443" y="1149754"/>
                  <a:pt x="1397981" y="1140755"/>
                  <a:pt x="1397981" y="1131648"/>
                </a:cubicBezTo>
                <a:lnTo>
                  <a:pt x="1397981" y="903431"/>
                </a:lnTo>
                <a:cubicBezTo>
                  <a:pt x="1397981" y="757720"/>
                  <a:pt x="1516146" y="639598"/>
                  <a:pt x="1661910" y="639598"/>
                </a:cubicBezTo>
                <a:lnTo>
                  <a:pt x="1890209" y="639598"/>
                </a:lnTo>
                <a:lnTo>
                  <a:pt x="1890217" y="639598"/>
                </a:lnTo>
                <a:lnTo>
                  <a:pt x="2100975" y="639598"/>
                </a:lnTo>
                <a:cubicBezTo>
                  <a:pt x="2134556" y="639598"/>
                  <a:pt x="2161778" y="612385"/>
                  <a:pt x="2161778" y="578817"/>
                </a:cubicBezTo>
                <a:lnTo>
                  <a:pt x="2161778" y="60781"/>
                </a:lnTo>
                <a:cubicBezTo>
                  <a:pt x="2161778" y="27213"/>
                  <a:pt x="2134556" y="0"/>
                  <a:pt x="2100975" y="0"/>
                </a:cubicBezTo>
                <a:close/>
              </a:path>
            </a:pathLst>
          </a:custGeom>
          <a:solidFill>
            <a:schemeClr val="bg1"/>
          </a:solidFill>
          <a:ln w="22225">
            <a:gradFill flip="none" rotWithShape="1">
              <a:gsLst>
                <a:gs pos="100000">
                  <a:schemeClr val="bg1"/>
                </a:gs>
                <a:gs pos="0">
                  <a:schemeClr val="bg1">
                    <a:lumMod val="85000"/>
                  </a:schemeClr>
                </a:gs>
              </a:gsLst>
              <a:lin ang="0" scaled="0"/>
              <a:tileRect/>
            </a:gradFill>
          </a:ln>
          <a:effectLst>
            <a:outerShdw blurRad="190500" dist="76200" dir="2700000" algn="t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dirty="0">
              <a:solidFill>
                <a:prstClr val="white"/>
              </a:solidFill>
            </a:endParaRPr>
          </a:p>
        </p:txBody>
      </p:sp>
      <p:grpSp>
        <p:nvGrpSpPr>
          <p:cNvPr id="7" name="组合 6">
            <a:extLst>
              <a:ext uri="{FF2B5EF4-FFF2-40B4-BE49-F238E27FC236}">
                <a16:creationId xmlns:a16="http://schemas.microsoft.com/office/drawing/2014/main" id="{E5A28ECE-28F0-40F2-A88E-AB5C2383498A}"/>
              </a:ext>
            </a:extLst>
          </p:cNvPr>
          <p:cNvGrpSpPr/>
          <p:nvPr/>
        </p:nvGrpSpPr>
        <p:grpSpPr>
          <a:xfrm>
            <a:off x="3149389" y="1658635"/>
            <a:ext cx="689186" cy="685648"/>
            <a:chOff x="1813916" y="1138991"/>
            <a:chExt cx="632505" cy="629256"/>
          </a:xfrm>
          <a:solidFill>
            <a:schemeClr val="bg2">
              <a:lumMod val="10000"/>
            </a:schemeClr>
          </a:solidFill>
        </p:grpSpPr>
        <p:sp>
          <p:nvSpPr>
            <p:cNvPr id="8" name="直角三角形 7">
              <a:extLst>
                <a:ext uri="{FF2B5EF4-FFF2-40B4-BE49-F238E27FC236}">
                  <a16:creationId xmlns:a16="http://schemas.microsoft.com/office/drawing/2014/main" id="{A4B6F175-CE5D-4E6D-9B9F-888BF63FF5A2}"/>
                </a:ext>
              </a:extLst>
            </p:cNvPr>
            <p:cNvSpPr/>
            <p:nvPr/>
          </p:nvSpPr>
          <p:spPr>
            <a:xfrm>
              <a:off x="1820779" y="1138991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直角三角形 8">
              <a:extLst>
                <a:ext uri="{FF2B5EF4-FFF2-40B4-BE49-F238E27FC236}">
                  <a16:creationId xmlns:a16="http://schemas.microsoft.com/office/drawing/2014/main" id="{A02667C9-35ED-498C-B791-2AC6087FAD43}"/>
                </a:ext>
              </a:extLst>
            </p:cNvPr>
            <p:cNvSpPr/>
            <p:nvPr/>
          </p:nvSpPr>
          <p:spPr>
            <a:xfrm rot="10800000">
              <a:off x="1813916" y="1142605"/>
              <a:ext cx="625642" cy="625642"/>
            </a:xfrm>
            <a:prstGeom prst="rtTriangle">
              <a:avLst/>
            </a:prstGeom>
            <a:grpFill/>
            <a:ln>
              <a:noFill/>
            </a:ln>
            <a:effectLst>
              <a:innerShdw blurRad="38100" dist="25400" dir="10800000">
                <a:prstClr val="black">
                  <a:alpha val="20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0" name="组合 9">
            <a:extLst>
              <a:ext uri="{FF2B5EF4-FFF2-40B4-BE49-F238E27FC236}">
                <a16:creationId xmlns:a16="http://schemas.microsoft.com/office/drawing/2014/main" id="{B21C7FEC-E17A-4086-87CC-3235FAE0BA53}"/>
              </a:ext>
            </a:extLst>
          </p:cNvPr>
          <p:cNvGrpSpPr/>
          <p:nvPr/>
        </p:nvGrpSpPr>
        <p:grpSpPr>
          <a:xfrm>
            <a:off x="3156867" y="1658637"/>
            <a:ext cx="402828" cy="402829"/>
            <a:chOff x="1820779" y="1138991"/>
            <a:chExt cx="625642" cy="625643"/>
          </a:xfrm>
          <a:solidFill>
            <a:schemeClr val="bg2">
              <a:lumMod val="10000"/>
            </a:schemeClr>
          </a:solidFill>
        </p:grpSpPr>
        <p:sp>
          <p:nvSpPr>
            <p:cNvPr id="11" name="直角三角形 10">
              <a:extLst>
                <a:ext uri="{FF2B5EF4-FFF2-40B4-BE49-F238E27FC236}">
                  <a16:creationId xmlns:a16="http://schemas.microsoft.com/office/drawing/2014/main" id="{E13F1DBB-F303-4EBD-937B-40A95AA57553}"/>
                </a:ext>
              </a:extLst>
            </p:cNvPr>
            <p:cNvSpPr/>
            <p:nvPr/>
          </p:nvSpPr>
          <p:spPr>
            <a:xfrm>
              <a:off x="1820779" y="1138991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直角三角形 11">
              <a:extLst>
                <a:ext uri="{FF2B5EF4-FFF2-40B4-BE49-F238E27FC236}">
                  <a16:creationId xmlns:a16="http://schemas.microsoft.com/office/drawing/2014/main" id="{7BA8E597-CE7A-48CF-B14A-E51EC1EA6F7F}"/>
                </a:ext>
              </a:extLst>
            </p:cNvPr>
            <p:cNvSpPr/>
            <p:nvPr/>
          </p:nvSpPr>
          <p:spPr>
            <a:xfrm rot="10800000">
              <a:off x="1820779" y="1138992"/>
              <a:ext cx="625642" cy="625642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13" name="组合 12">
            <a:extLst>
              <a:ext uri="{FF2B5EF4-FFF2-40B4-BE49-F238E27FC236}">
                <a16:creationId xmlns:a16="http://schemas.microsoft.com/office/drawing/2014/main" id="{89C1A874-D367-476C-AA9D-0A2CC17188E1}"/>
              </a:ext>
            </a:extLst>
          </p:cNvPr>
          <p:cNvGrpSpPr/>
          <p:nvPr/>
        </p:nvGrpSpPr>
        <p:grpSpPr>
          <a:xfrm>
            <a:off x="4195092" y="2515886"/>
            <a:ext cx="657222" cy="657225"/>
            <a:chOff x="3852192" y="2219325"/>
            <a:chExt cx="424533" cy="424535"/>
          </a:xfrm>
          <a:solidFill>
            <a:srgbClr val="212870"/>
          </a:solidFill>
        </p:grpSpPr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394876CD-0A12-4A6D-83CA-E1C7F652B5D2}"/>
                </a:ext>
              </a:extLst>
            </p:cNvPr>
            <p:cNvGrpSpPr/>
            <p:nvPr/>
          </p:nvGrpSpPr>
          <p:grpSpPr>
            <a:xfrm>
              <a:off x="3852192" y="2219325"/>
              <a:ext cx="424533" cy="424535"/>
              <a:chOff x="1820779" y="1138991"/>
              <a:chExt cx="625642" cy="625643"/>
            </a:xfrm>
            <a:grpFill/>
          </p:grpSpPr>
          <p:sp>
            <p:nvSpPr>
              <p:cNvPr id="18" name="直角三角形 17">
                <a:extLst>
                  <a:ext uri="{FF2B5EF4-FFF2-40B4-BE49-F238E27FC236}">
                    <a16:creationId xmlns:a16="http://schemas.microsoft.com/office/drawing/2014/main" id="{CE3E3E03-1810-40F7-8259-27403C41FBFA}"/>
                  </a:ext>
                </a:extLst>
              </p:cNvPr>
              <p:cNvSpPr/>
              <p:nvPr/>
            </p:nvSpPr>
            <p:spPr>
              <a:xfrm>
                <a:off x="1820779" y="1138991"/>
                <a:ext cx="625642" cy="625642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直角三角形 18">
                <a:extLst>
                  <a:ext uri="{FF2B5EF4-FFF2-40B4-BE49-F238E27FC236}">
                    <a16:creationId xmlns:a16="http://schemas.microsoft.com/office/drawing/2014/main" id="{333F4BC3-6B01-4B06-9FBB-79AAC359FD94}"/>
                  </a:ext>
                </a:extLst>
              </p:cNvPr>
              <p:cNvSpPr/>
              <p:nvPr/>
            </p:nvSpPr>
            <p:spPr>
              <a:xfrm rot="10800000">
                <a:off x="1820779" y="1138992"/>
                <a:ext cx="625642" cy="625642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C8300D16-EB21-422D-BE64-81780E3C9D5D}"/>
                </a:ext>
              </a:extLst>
            </p:cNvPr>
            <p:cNvGrpSpPr/>
            <p:nvPr/>
          </p:nvGrpSpPr>
          <p:grpSpPr>
            <a:xfrm>
              <a:off x="3852192" y="2219326"/>
              <a:ext cx="247649" cy="247650"/>
              <a:chOff x="1820779" y="1138991"/>
              <a:chExt cx="625642" cy="625643"/>
            </a:xfrm>
            <a:grpFill/>
          </p:grpSpPr>
          <p:sp>
            <p:nvSpPr>
              <p:cNvPr id="16" name="直角三角形 15">
                <a:extLst>
                  <a:ext uri="{FF2B5EF4-FFF2-40B4-BE49-F238E27FC236}">
                    <a16:creationId xmlns:a16="http://schemas.microsoft.com/office/drawing/2014/main" id="{A2D24DD6-D437-4CF5-916C-C95F0C357E34}"/>
                  </a:ext>
                </a:extLst>
              </p:cNvPr>
              <p:cNvSpPr/>
              <p:nvPr/>
            </p:nvSpPr>
            <p:spPr>
              <a:xfrm>
                <a:off x="1820779" y="1138991"/>
                <a:ext cx="625642" cy="625642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17" name="直角三角形 16">
                <a:extLst>
                  <a:ext uri="{FF2B5EF4-FFF2-40B4-BE49-F238E27FC236}">
                    <a16:creationId xmlns:a16="http://schemas.microsoft.com/office/drawing/2014/main" id="{08FD0FCA-DF65-4076-8812-1F3A85A887DE}"/>
                  </a:ext>
                </a:extLst>
              </p:cNvPr>
              <p:cNvSpPr/>
              <p:nvPr/>
            </p:nvSpPr>
            <p:spPr>
              <a:xfrm rot="10800000">
                <a:off x="1820779" y="1138992"/>
                <a:ext cx="625642" cy="625642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026D574B-EFEC-437F-B45F-2D5F1DF7ECB0}"/>
              </a:ext>
            </a:extLst>
          </p:cNvPr>
          <p:cNvGrpSpPr/>
          <p:nvPr/>
        </p:nvGrpSpPr>
        <p:grpSpPr>
          <a:xfrm>
            <a:off x="5172075" y="3349993"/>
            <a:ext cx="670841" cy="670843"/>
            <a:chOff x="4633242" y="2857500"/>
            <a:chExt cx="428624" cy="428625"/>
          </a:xfrm>
          <a:solidFill>
            <a:schemeClr val="bg2">
              <a:lumMod val="10000"/>
            </a:schemeClr>
          </a:solidFill>
        </p:grpSpPr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E60F47EF-0A09-45F1-A01F-738B5108223A}"/>
                </a:ext>
              </a:extLst>
            </p:cNvPr>
            <p:cNvGrpSpPr/>
            <p:nvPr/>
          </p:nvGrpSpPr>
          <p:grpSpPr>
            <a:xfrm>
              <a:off x="4633242" y="2857500"/>
              <a:ext cx="428624" cy="428625"/>
              <a:chOff x="1820779" y="1138991"/>
              <a:chExt cx="625642" cy="625643"/>
            </a:xfrm>
            <a:grpFill/>
          </p:grpSpPr>
          <p:sp>
            <p:nvSpPr>
              <p:cNvPr id="25" name="直角三角形 24">
                <a:extLst>
                  <a:ext uri="{FF2B5EF4-FFF2-40B4-BE49-F238E27FC236}">
                    <a16:creationId xmlns:a16="http://schemas.microsoft.com/office/drawing/2014/main" id="{59912F6F-EF9C-4991-B0B3-060DAB26B27D}"/>
                  </a:ext>
                </a:extLst>
              </p:cNvPr>
              <p:cNvSpPr/>
              <p:nvPr/>
            </p:nvSpPr>
            <p:spPr>
              <a:xfrm>
                <a:off x="1820779" y="1138991"/>
                <a:ext cx="625642" cy="625642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直角三角形 25">
                <a:extLst>
                  <a:ext uri="{FF2B5EF4-FFF2-40B4-BE49-F238E27FC236}">
                    <a16:creationId xmlns:a16="http://schemas.microsoft.com/office/drawing/2014/main" id="{D0298A60-CFED-46F3-A6AF-1B21393B8B20}"/>
                  </a:ext>
                </a:extLst>
              </p:cNvPr>
              <p:cNvSpPr/>
              <p:nvPr/>
            </p:nvSpPr>
            <p:spPr>
              <a:xfrm rot="10800000">
                <a:off x="1820779" y="1138992"/>
                <a:ext cx="625642" cy="625642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</p:grpSp>
        <p:grpSp>
          <p:nvGrpSpPr>
            <p:cNvPr id="22" name="组合 21">
              <a:extLst>
                <a:ext uri="{FF2B5EF4-FFF2-40B4-BE49-F238E27FC236}">
                  <a16:creationId xmlns:a16="http://schemas.microsoft.com/office/drawing/2014/main" id="{6137C3BB-A037-423F-B221-9565DD9FFA8D}"/>
                </a:ext>
              </a:extLst>
            </p:cNvPr>
            <p:cNvGrpSpPr/>
            <p:nvPr/>
          </p:nvGrpSpPr>
          <p:grpSpPr>
            <a:xfrm>
              <a:off x="4633242" y="2857501"/>
              <a:ext cx="247649" cy="247650"/>
              <a:chOff x="1820779" y="1138991"/>
              <a:chExt cx="625642" cy="625643"/>
            </a:xfrm>
            <a:grpFill/>
          </p:grpSpPr>
          <p:sp>
            <p:nvSpPr>
              <p:cNvPr id="23" name="直角三角形 22">
                <a:extLst>
                  <a:ext uri="{FF2B5EF4-FFF2-40B4-BE49-F238E27FC236}">
                    <a16:creationId xmlns:a16="http://schemas.microsoft.com/office/drawing/2014/main" id="{4B28A188-40DD-4B4B-90A4-DFC3D2E5CDA4}"/>
                  </a:ext>
                </a:extLst>
              </p:cNvPr>
              <p:cNvSpPr/>
              <p:nvPr/>
            </p:nvSpPr>
            <p:spPr>
              <a:xfrm>
                <a:off x="1820779" y="1138991"/>
                <a:ext cx="625642" cy="625642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sp>
            <p:nvSpPr>
              <p:cNvPr id="24" name="直角三角形 23">
                <a:extLst>
                  <a:ext uri="{FF2B5EF4-FFF2-40B4-BE49-F238E27FC236}">
                    <a16:creationId xmlns:a16="http://schemas.microsoft.com/office/drawing/2014/main" id="{E738C03C-B67C-4427-8D89-A2B157087BEF}"/>
                  </a:ext>
                </a:extLst>
              </p:cNvPr>
              <p:cNvSpPr/>
              <p:nvPr/>
            </p:nvSpPr>
            <p:spPr>
              <a:xfrm rot="10800000">
                <a:off x="1820779" y="1138992"/>
                <a:ext cx="625642" cy="625642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4F5E2074-F023-4B94-8944-76E763E6C3D9}"/>
              </a:ext>
            </a:extLst>
          </p:cNvPr>
          <p:cNvCxnSpPr/>
          <p:nvPr/>
        </p:nvCxnSpPr>
        <p:spPr bwMode="auto">
          <a:xfrm>
            <a:off x="333375" y="2287286"/>
            <a:ext cx="280035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C157B822-0680-48B9-ABA7-EF332F320185}"/>
              </a:ext>
            </a:extLst>
          </p:cNvPr>
          <p:cNvCxnSpPr/>
          <p:nvPr/>
        </p:nvCxnSpPr>
        <p:spPr bwMode="auto">
          <a:xfrm>
            <a:off x="3486150" y="1315736"/>
            <a:ext cx="361950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29" name="直接连接符 28">
            <a:extLst>
              <a:ext uri="{FF2B5EF4-FFF2-40B4-BE49-F238E27FC236}">
                <a16:creationId xmlns:a16="http://schemas.microsoft.com/office/drawing/2014/main" id="{F52E18E4-D149-416E-83BC-B708EE67EB6C}"/>
              </a:ext>
            </a:extLst>
          </p:cNvPr>
          <p:cNvCxnSpPr/>
          <p:nvPr/>
        </p:nvCxnSpPr>
        <p:spPr bwMode="auto">
          <a:xfrm>
            <a:off x="885825" y="3096911"/>
            <a:ext cx="329565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0" name="直接连接符 29">
            <a:extLst>
              <a:ext uri="{FF2B5EF4-FFF2-40B4-BE49-F238E27FC236}">
                <a16:creationId xmlns:a16="http://schemas.microsoft.com/office/drawing/2014/main" id="{2D9CD597-61C3-42FC-A6BA-B694655F0DDA}"/>
              </a:ext>
            </a:extLst>
          </p:cNvPr>
          <p:cNvCxnSpPr/>
          <p:nvPr/>
        </p:nvCxnSpPr>
        <p:spPr bwMode="auto">
          <a:xfrm>
            <a:off x="4429125" y="2239661"/>
            <a:ext cx="356235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1" name="直接连接符 30">
            <a:extLst>
              <a:ext uri="{FF2B5EF4-FFF2-40B4-BE49-F238E27FC236}">
                <a16:creationId xmlns:a16="http://schemas.microsoft.com/office/drawing/2014/main" id="{04E5EA6C-0C2D-4FEB-B58A-D041147EE54E}"/>
              </a:ext>
            </a:extLst>
          </p:cNvPr>
          <p:cNvCxnSpPr/>
          <p:nvPr/>
        </p:nvCxnSpPr>
        <p:spPr bwMode="auto">
          <a:xfrm flipH="1">
            <a:off x="2124075" y="4001786"/>
            <a:ext cx="302895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2" name="直接连接符 31">
            <a:extLst>
              <a:ext uri="{FF2B5EF4-FFF2-40B4-BE49-F238E27FC236}">
                <a16:creationId xmlns:a16="http://schemas.microsoft.com/office/drawing/2014/main" id="{03EC7776-ADD6-4908-A074-92738B3A957E}"/>
              </a:ext>
            </a:extLst>
          </p:cNvPr>
          <p:cNvCxnSpPr/>
          <p:nvPr/>
        </p:nvCxnSpPr>
        <p:spPr bwMode="auto">
          <a:xfrm>
            <a:off x="3476625" y="1315736"/>
            <a:ext cx="0" cy="33337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3" name="直接连接符 32">
            <a:extLst>
              <a:ext uri="{FF2B5EF4-FFF2-40B4-BE49-F238E27FC236}">
                <a16:creationId xmlns:a16="http://schemas.microsoft.com/office/drawing/2014/main" id="{517C6531-497E-4B53-815E-5852EC24CE8A}"/>
              </a:ext>
            </a:extLst>
          </p:cNvPr>
          <p:cNvCxnSpPr/>
          <p:nvPr/>
        </p:nvCxnSpPr>
        <p:spPr bwMode="auto">
          <a:xfrm>
            <a:off x="4429125" y="2239661"/>
            <a:ext cx="0" cy="2762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4" name="直接连接符 33">
            <a:extLst>
              <a:ext uri="{FF2B5EF4-FFF2-40B4-BE49-F238E27FC236}">
                <a16:creationId xmlns:a16="http://schemas.microsoft.com/office/drawing/2014/main" id="{1C3558BC-97B9-4414-81DE-9C86210D7AD4}"/>
              </a:ext>
            </a:extLst>
          </p:cNvPr>
          <p:cNvCxnSpPr/>
          <p:nvPr/>
        </p:nvCxnSpPr>
        <p:spPr bwMode="auto">
          <a:xfrm>
            <a:off x="5400675" y="3173111"/>
            <a:ext cx="356235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91477A98-0808-408F-84F5-063C2AA6B5D8}"/>
              </a:ext>
            </a:extLst>
          </p:cNvPr>
          <p:cNvCxnSpPr/>
          <p:nvPr/>
        </p:nvCxnSpPr>
        <p:spPr bwMode="auto">
          <a:xfrm>
            <a:off x="5400675" y="3173111"/>
            <a:ext cx="0" cy="276225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cxnSp>
      <p:sp>
        <p:nvSpPr>
          <p:cNvPr id="36" name="TextBox 33">
            <a:extLst>
              <a:ext uri="{FF2B5EF4-FFF2-40B4-BE49-F238E27FC236}">
                <a16:creationId xmlns:a16="http://schemas.microsoft.com/office/drawing/2014/main" id="{0F93F656-18BF-444E-81AD-FB84B33FB3F8}"/>
              </a:ext>
            </a:extLst>
          </p:cNvPr>
          <p:cNvSpPr txBox="1"/>
          <p:nvPr/>
        </p:nvSpPr>
        <p:spPr>
          <a:xfrm>
            <a:off x="1191509" y="2016862"/>
            <a:ext cx="3524875" cy="253959"/>
          </a:xfrm>
          <a:prstGeom prst="rect">
            <a:avLst/>
          </a:prstGeom>
        </p:spPr>
        <p:txBody>
          <a:bodyPr vert="horz" wrap="none" lIns="144025" rIns="144025">
            <a:normAutofit fontScale="77500" lnSpcReduction="20000"/>
          </a:bodyPr>
          <a:lstStyle/>
          <a:p>
            <a:r>
              <a:rPr lang="zh-CN" altLang="en-US" sz="1600" b="1" kern="9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标题文本预设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3999D5E1-551A-481C-AB2D-729A82E66D28}"/>
              </a:ext>
            </a:extLst>
          </p:cNvPr>
          <p:cNvSpPr txBox="1"/>
          <p:nvPr/>
        </p:nvSpPr>
        <p:spPr>
          <a:xfrm>
            <a:off x="420544" y="2312591"/>
            <a:ext cx="2711566" cy="757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8" name="TextBox 33">
            <a:extLst>
              <a:ext uri="{FF2B5EF4-FFF2-40B4-BE49-F238E27FC236}">
                <a16:creationId xmlns:a16="http://schemas.microsoft.com/office/drawing/2014/main" id="{E18656A8-2AC8-4DEF-BE48-D2C3C99C969E}"/>
              </a:ext>
            </a:extLst>
          </p:cNvPr>
          <p:cNvSpPr txBox="1"/>
          <p:nvPr/>
        </p:nvSpPr>
        <p:spPr>
          <a:xfrm>
            <a:off x="2974877" y="3731956"/>
            <a:ext cx="3524875" cy="253959"/>
          </a:xfrm>
          <a:prstGeom prst="rect">
            <a:avLst/>
          </a:prstGeom>
        </p:spPr>
        <p:txBody>
          <a:bodyPr vert="horz" wrap="none" lIns="144025" rIns="144025">
            <a:normAutofit fontScale="77500" lnSpcReduction="20000"/>
          </a:bodyPr>
          <a:lstStyle/>
          <a:p>
            <a:r>
              <a:rPr lang="zh-CN" altLang="en-US" sz="1600" b="1" kern="9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标题文本预设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87F72FBD-62BA-495B-B448-64C574497DEC}"/>
              </a:ext>
            </a:extLst>
          </p:cNvPr>
          <p:cNvSpPr txBox="1"/>
          <p:nvPr/>
        </p:nvSpPr>
        <p:spPr>
          <a:xfrm>
            <a:off x="2203912" y="4027685"/>
            <a:ext cx="2711566" cy="757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0" name="TextBox 33">
            <a:extLst>
              <a:ext uri="{FF2B5EF4-FFF2-40B4-BE49-F238E27FC236}">
                <a16:creationId xmlns:a16="http://schemas.microsoft.com/office/drawing/2014/main" id="{19CB56EF-7DD5-4D19-B1DB-45ACA9D0A676}"/>
              </a:ext>
            </a:extLst>
          </p:cNvPr>
          <p:cNvSpPr txBox="1"/>
          <p:nvPr/>
        </p:nvSpPr>
        <p:spPr>
          <a:xfrm>
            <a:off x="5804598" y="1927145"/>
            <a:ext cx="3524875" cy="253959"/>
          </a:xfrm>
          <a:prstGeom prst="rect">
            <a:avLst/>
          </a:prstGeom>
        </p:spPr>
        <p:txBody>
          <a:bodyPr vert="horz" wrap="none" lIns="144025" rIns="144025">
            <a:normAutofit fontScale="77500" lnSpcReduction="20000"/>
          </a:bodyPr>
          <a:lstStyle/>
          <a:p>
            <a:r>
              <a:rPr lang="zh-CN" altLang="en-US" sz="1600" b="1" kern="9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标题文本预设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36BCE7E4-697E-4684-B8AE-C78674955F65}"/>
              </a:ext>
            </a:extLst>
          </p:cNvPr>
          <p:cNvSpPr txBox="1"/>
          <p:nvPr/>
        </p:nvSpPr>
        <p:spPr>
          <a:xfrm>
            <a:off x="5033633" y="2222874"/>
            <a:ext cx="2711566" cy="757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1788978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325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37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22" presetClass="entr" presetSubtype="4" fill="hold" nodeType="withEffect">
                                  <p:stCondLst>
                                    <p:cond delay="425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6" dur="25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22" presetClass="entr" presetSubtype="8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2" fill="hold" nodeType="withEffect">
                                  <p:stCondLst>
                                    <p:cond delay="55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2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8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2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22" presetClass="entr" presetSubtype="8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22" presetClass="entr" presetSubtype="2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0" dur="2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5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6" grpId="0" animBg="1"/>
      <p:bldP spid="37" grpId="0"/>
      <p:bldP spid="39" grpId="0"/>
      <p:bldP spid="4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63ADAFCD-0A4E-473F-B258-9DB638644C13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E6B4FBD2-0DC9-4A63-BABB-18FD2D435AA4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7">
            <a:extLst>
              <a:ext uri="{FF2B5EF4-FFF2-40B4-BE49-F238E27FC236}">
                <a16:creationId xmlns:a16="http://schemas.microsoft.com/office/drawing/2014/main" id="{F77B80FE-E80C-4485-9BA9-FA6945654791}"/>
              </a:ext>
            </a:extLst>
          </p:cNvPr>
          <p:cNvSpPr txBox="1"/>
          <p:nvPr/>
        </p:nvSpPr>
        <p:spPr>
          <a:xfrm>
            <a:off x="3637800" y="246221"/>
            <a:ext cx="186369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47" name="矩形 46">
            <a:extLst>
              <a:ext uri="{FF2B5EF4-FFF2-40B4-BE49-F238E27FC236}">
                <a16:creationId xmlns:a16="http://schemas.microsoft.com/office/drawing/2014/main" id="{2D1194E0-80CA-483E-99A8-AA68DDD444E0}"/>
              </a:ext>
            </a:extLst>
          </p:cNvPr>
          <p:cNvSpPr/>
          <p:nvPr/>
        </p:nvSpPr>
        <p:spPr>
          <a:xfrm>
            <a:off x="3918795" y="0"/>
            <a:ext cx="11849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9684695C-3639-4505-801F-B0D482FD4E28}"/>
              </a:ext>
            </a:extLst>
          </p:cNvPr>
          <p:cNvGrpSpPr/>
          <p:nvPr/>
        </p:nvGrpSpPr>
        <p:grpSpPr>
          <a:xfrm>
            <a:off x="0" y="995423"/>
            <a:ext cx="9144000" cy="3125164"/>
            <a:chOff x="1127125" y="1917700"/>
            <a:chExt cx="11043386" cy="3455988"/>
          </a:xfrm>
        </p:grpSpPr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91EF73B9-3E82-4302-8BBD-B2BC8B30502F}"/>
                </a:ext>
              </a:extLst>
            </p:cNvPr>
            <p:cNvCxnSpPr/>
            <p:nvPr/>
          </p:nvCxnSpPr>
          <p:spPr>
            <a:xfrm flipH="1">
              <a:off x="10481411" y="2224088"/>
              <a:ext cx="1689100" cy="2806700"/>
            </a:xfrm>
            <a:prstGeom prst="line">
              <a:avLst/>
            </a:prstGeom>
            <a:ln w="28575">
              <a:solidFill>
                <a:srgbClr val="2128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49DF58A7-EBDD-45AF-B2AC-8460300EB16D}"/>
                </a:ext>
              </a:extLst>
            </p:cNvPr>
            <p:cNvCxnSpPr/>
            <p:nvPr/>
          </p:nvCxnSpPr>
          <p:spPr>
            <a:xfrm flipV="1">
              <a:off x="1127125" y="2708275"/>
              <a:ext cx="1800225" cy="2665413"/>
            </a:xfrm>
            <a:prstGeom prst="line">
              <a:avLst/>
            </a:prstGeom>
            <a:ln w="28575">
              <a:solidFill>
                <a:srgbClr val="2128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5E5377C0-AC47-488C-9A13-8CE5E20C2374}"/>
                </a:ext>
              </a:extLst>
            </p:cNvPr>
            <p:cNvCxnSpPr/>
            <p:nvPr/>
          </p:nvCxnSpPr>
          <p:spPr>
            <a:xfrm>
              <a:off x="2927350" y="2708275"/>
              <a:ext cx="1592263" cy="1441450"/>
            </a:xfrm>
            <a:prstGeom prst="line">
              <a:avLst/>
            </a:prstGeom>
            <a:ln w="28575">
              <a:solidFill>
                <a:srgbClr val="2128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BBBDAA44-DB59-42D1-9CDE-8ED5FD3740F3}"/>
                </a:ext>
              </a:extLst>
            </p:cNvPr>
            <p:cNvCxnSpPr/>
            <p:nvPr/>
          </p:nvCxnSpPr>
          <p:spPr>
            <a:xfrm flipV="1">
              <a:off x="4516438" y="1989138"/>
              <a:ext cx="1724025" cy="2160587"/>
            </a:xfrm>
            <a:prstGeom prst="line">
              <a:avLst/>
            </a:prstGeom>
            <a:ln w="28575">
              <a:solidFill>
                <a:srgbClr val="2128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接连接符 10">
              <a:extLst>
                <a:ext uri="{FF2B5EF4-FFF2-40B4-BE49-F238E27FC236}">
                  <a16:creationId xmlns:a16="http://schemas.microsoft.com/office/drawing/2014/main" id="{7B11DB8D-E2D9-43FB-9832-F1A160F844E4}"/>
                </a:ext>
              </a:extLst>
            </p:cNvPr>
            <p:cNvCxnSpPr>
              <a:endCxn id="17" idx="1"/>
            </p:cNvCxnSpPr>
            <p:nvPr/>
          </p:nvCxnSpPr>
          <p:spPr>
            <a:xfrm>
              <a:off x="6218238" y="1989138"/>
              <a:ext cx="1209990" cy="2851319"/>
            </a:xfrm>
            <a:prstGeom prst="line">
              <a:avLst/>
            </a:prstGeom>
            <a:ln w="28575">
              <a:solidFill>
                <a:srgbClr val="2128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直接连接符 11">
              <a:extLst>
                <a:ext uri="{FF2B5EF4-FFF2-40B4-BE49-F238E27FC236}">
                  <a16:creationId xmlns:a16="http://schemas.microsoft.com/office/drawing/2014/main" id="{D2158037-4F8E-4C7A-9DF7-F202636E1EF2}"/>
                </a:ext>
              </a:extLst>
            </p:cNvPr>
            <p:cNvCxnSpPr>
              <a:stCxn id="18" idx="3"/>
            </p:cNvCxnSpPr>
            <p:nvPr/>
          </p:nvCxnSpPr>
          <p:spPr>
            <a:xfrm flipH="1">
              <a:off x="7529023" y="3958223"/>
              <a:ext cx="1159550" cy="1043121"/>
            </a:xfrm>
            <a:prstGeom prst="line">
              <a:avLst/>
            </a:prstGeom>
            <a:ln w="28575">
              <a:solidFill>
                <a:srgbClr val="2128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>
              <a:extLst>
                <a:ext uri="{FF2B5EF4-FFF2-40B4-BE49-F238E27FC236}">
                  <a16:creationId xmlns:a16="http://schemas.microsoft.com/office/drawing/2014/main" id="{41D026BC-C95E-4681-B492-4B913A21DF4E}"/>
                </a:ext>
              </a:extLst>
            </p:cNvPr>
            <p:cNvCxnSpPr/>
            <p:nvPr/>
          </p:nvCxnSpPr>
          <p:spPr>
            <a:xfrm>
              <a:off x="8779611" y="3808447"/>
              <a:ext cx="1743075" cy="1108075"/>
            </a:xfrm>
            <a:prstGeom prst="line">
              <a:avLst/>
            </a:prstGeom>
            <a:ln w="28575">
              <a:solidFill>
                <a:srgbClr val="21287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78F20EC0-2E66-48B9-BE9F-372F2F538DD6}"/>
                </a:ext>
              </a:extLst>
            </p:cNvPr>
            <p:cNvSpPr/>
            <p:nvPr/>
          </p:nvSpPr>
          <p:spPr>
            <a:xfrm>
              <a:off x="2817813" y="2638425"/>
              <a:ext cx="287337" cy="287338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solidFill>
                <a:srgbClr val="E8E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75FACABB-7F55-4AAE-BD55-33565C3AB5AC}"/>
                </a:ext>
              </a:extLst>
            </p:cNvPr>
            <p:cNvSpPr/>
            <p:nvPr/>
          </p:nvSpPr>
          <p:spPr>
            <a:xfrm>
              <a:off x="4371975" y="3932238"/>
              <a:ext cx="288925" cy="287337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solidFill>
                <a:srgbClr val="E8E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9F0CDBB2-A07C-4B02-9170-C36AC67590D1}"/>
                </a:ext>
              </a:extLst>
            </p:cNvPr>
            <p:cNvSpPr/>
            <p:nvPr/>
          </p:nvSpPr>
          <p:spPr>
            <a:xfrm>
              <a:off x="6073775" y="1917700"/>
              <a:ext cx="288925" cy="28892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solidFill>
                <a:srgbClr val="E8E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CC098DA5-4ED3-414B-B738-74A0DF2628AF}"/>
                </a:ext>
              </a:extLst>
            </p:cNvPr>
            <p:cNvSpPr/>
            <p:nvPr/>
          </p:nvSpPr>
          <p:spPr>
            <a:xfrm>
              <a:off x="7386149" y="4798145"/>
              <a:ext cx="287338" cy="28892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solidFill>
                <a:srgbClr val="E8E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5DD3EC23-BF4B-4F58-9C72-2C1AA44D4DDA}"/>
                </a:ext>
              </a:extLst>
            </p:cNvPr>
            <p:cNvSpPr/>
            <p:nvPr/>
          </p:nvSpPr>
          <p:spPr>
            <a:xfrm>
              <a:off x="8646261" y="3711610"/>
              <a:ext cx="288925" cy="288925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solidFill>
                <a:srgbClr val="E8E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椭圆 18">
              <a:extLst>
                <a:ext uri="{FF2B5EF4-FFF2-40B4-BE49-F238E27FC236}">
                  <a16:creationId xmlns:a16="http://schemas.microsoft.com/office/drawing/2014/main" id="{F31D218E-B105-464B-A5AE-6D758EFE6E60}"/>
                </a:ext>
              </a:extLst>
            </p:cNvPr>
            <p:cNvSpPr/>
            <p:nvPr/>
          </p:nvSpPr>
          <p:spPr>
            <a:xfrm>
              <a:off x="10390924" y="4778375"/>
              <a:ext cx="288925" cy="287338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solidFill>
                <a:srgbClr val="E8E8E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0" name="Rectangle 24">
            <a:extLst>
              <a:ext uri="{FF2B5EF4-FFF2-40B4-BE49-F238E27FC236}">
                <a16:creationId xmlns:a16="http://schemas.microsoft.com/office/drawing/2014/main" id="{5A4D7590-83C5-4640-8A9F-0B204C4497B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42660" y="2500117"/>
            <a:ext cx="915481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F7B73E24-FCD3-43AE-89C7-E92C985B9248}"/>
              </a:ext>
            </a:extLst>
          </p:cNvPr>
          <p:cNvSpPr txBox="1"/>
          <p:nvPr/>
        </p:nvSpPr>
        <p:spPr>
          <a:xfrm>
            <a:off x="807846" y="2874136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2" name="Rectangle 24">
            <a:extLst>
              <a:ext uri="{FF2B5EF4-FFF2-40B4-BE49-F238E27FC236}">
                <a16:creationId xmlns:a16="http://schemas.microsoft.com/office/drawing/2014/main" id="{8D856646-1D42-4E85-B18C-2CEE0AB5455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41801" y="1243001"/>
            <a:ext cx="915481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338559E4-3693-44DB-AA4E-84004CA8A434}"/>
              </a:ext>
            </a:extLst>
          </p:cNvPr>
          <p:cNvSpPr txBox="1"/>
          <p:nvPr/>
        </p:nvSpPr>
        <p:spPr>
          <a:xfrm>
            <a:off x="1806987" y="161702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719C4544-0948-474D-A7FA-471E6FA441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28865" y="2497402"/>
            <a:ext cx="915481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669D56B7-89F0-4713-BD82-7F01CD37C85E}"/>
              </a:ext>
            </a:extLst>
          </p:cNvPr>
          <p:cNvSpPr txBox="1"/>
          <p:nvPr/>
        </p:nvSpPr>
        <p:spPr>
          <a:xfrm>
            <a:off x="3094051" y="2871421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6" name="Rectangle 24">
            <a:extLst>
              <a:ext uri="{FF2B5EF4-FFF2-40B4-BE49-F238E27FC236}">
                <a16:creationId xmlns:a16="http://schemas.microsoft.com/office/drawing/2014/main" id="{43FF820A-21A9-4930-A977-64CD5022B4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29958" y="1606611"/>
            <a:ext cx="915481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89B2AABF-09F0-4422-BB1D-4D72C1251C0D}"/>
              </a:ext>
            </a:extLst>
          </p:cNvPr>
          <p:cNvSpPr txBox="1"/>
          <p:nvPr/>
        </p:nvSpPr>
        <p:spPr>
          <a:xfrm>
            <a:off x="4495144" y="198063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8" name="Rectangle 24">
            <a:extLst>
              <a:ext uri="{FF2B5EF4-FFF2-40B4-BE49-F238E27FC236}">
                <a16:creationId xmlns:a16="http://schemas.microsoft.com/office/drawing/2014/main" id="{0B14D6B5-52CA-4CD5-9C3D-1B64C81D556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63341" y="3357451"/>
            <a:ext cx="915481" cy="221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B6E21E81-7E30-42C4-8AFA-4CEE8B69AF93}"/>
              </a:ext>
            </a:extLst>
          </p:cNvPr>
          <p:cNvSpPr txBox="1"/>
          <p:nvPr/>
        </p:nvSpPr>
        <p:spPr>
          <a:xfrm>
            <a:off x="5728527" y="373147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11446133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47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CFF7876-6855-4D9D-996A-80B2BC23E4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08" b="8771"/>
          <a:stretch/>
        </p:blipFill>
        <p:spPr>
          <a:xfrm>
            <a:off x="0" y="-1367246"/>
            <a:ext cx="9144000" cy="52197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5E0E8EA-160C-4347-B725-601AB92E629A}"/>
              </a:ext>
            </a:extLst>
          </p:cNvPr>
          <p:cNvSpPr/>
          <p:nvPr/>
        </p:nvSpPr>
        <p:spPr>
          <a:xfrm>
            <a:off x="0" y="1959429"/>
            <a:ext cx="9144000" cy="3260271"/>
          </a:xfrm>
          <a:prstGeom prst="rect">
            <a:avLst/>
          </a:prstGeom>
          <a:solidFill>
            <a:srgbClr val="FFFFF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AA23F91C-9C9F-415D-AD8C-DF4E4C90D63A}"/>
              </a:ext>
            </a:extLst>
          </p:cNvPr>
          <p:cNvSpPr txBox="1"/>
          <p:nvPr/>
        </p:nvSpPr>
        <p:spPr>
          <a:xfrm>
            <a:off x="4253598" y="3124002"/>
            <a:ext cx="2620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2D8EDB2-E9FB-49E1-A5E5-E04B3AF7BD43}"/>
              </a:ext>
            </a:extLst>
          </p:cNvPr>
          <p:cNvSpPr txBox="1">
            <a:spLocks/>
          </p:cNvSpPr>
          <p:nvPr/>
        </p:nvSpPr>
        <p:spPr>
          <a:xfrm>
            <a:off x="4253598" y="3476047"/>
            <a:ext cx="4977489" cy="5899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1200" u="none" strike="noStrike" kern="1200" cap="none" spc="30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Agency FB" panose="020B0503020202020204" pitchFamily="34" charset="0"/>
                <a:cs typeface="Calibri"/>
              </a:rPr>
              <a:t>Ut wisi enim ad minim veniam, quis nostrud exerci tation ullamcorper nibh euismod tincidunt ut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F3165A3-4B99-4461-9168-4BA0D1DA89DE}"/>
              </a:ext>
            </a:extLst>
          </p:cNvPr>
          <p:cNvSpPr/>
          <p:nvPr/>
        </p:nvSpPr>
        <p:spPr>
          <a:xfrm>
            <a:off x="705521" y="2847693"/>
            <a:ext cx="3055709" cy="92333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/>
            <a:r>
              <a:rPr kumimoji="1" lang="en-US" altLang="zh-CN" sz="5400" dirty="0">
                <a:solidFill>
                  <a:srgbClr val="172C82"/>
                </a:solidFill>
                <a:latin typeface="Bernard MT Condensed" panose="02050806060905020404" pitchFamily="18" charset="0"/>
                <a:ea typeface="宋体"/>
              </a:rPr>
              <a:t>PART FOUR</a:t>
            </a:r>
            <a:endParaRPr lang="zh-CN" altLang="en-US" sz="5400" dirty="0">
              <a:solidFill>
                <a:srgbClr val="172C82"/>
              </a:solidFill>
              <a:latin typeface="Bernard MT Condensed" panose="02050806060905020404" pitchFamily="18" charset="0"/>
              <a:ea typeface="宋体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1EAF929-8BDC-45A2-B614-3F77B242512E}"/>
              </a:ext>
            </a:extLst>
          </p:cNvPr>
          <p:cNvSpPr/>
          <p:nvPr/>
        </p:nvSpPr>
        <p:spPr>
          <a:xfrm>
            <a:off x="4253598" y="2566705"/>
            <a:ext cx="17748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2800" spc="300" dirty="0">
                <a:solidFill>
                  <a:srgbClr val="172C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</p:spTree>
    <p:extLst>
      <p:ext uri="{BB962C8B-B14F-4D97-AF65-F5344CB8AC3E}">
        <p14:creationId xmlns:p14="http://schemas.microsoft.com/office/powerpoint/2010/main" val="16901379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D0EF544E-5F44-4784-991F-E8E3ADF0CF45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388295C-FCCE-4D53-A3D6-2D0419B37DC0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7">
            <a:extLst>
              <a:ext uri="{FF2B5EF4-FFF2-40B4-BE49-F238E27FC236}">
                <a16:creationId xmlns:a16="http://schemas.microsoft.com/office/drawing/2014/main" id="{73DCAEDA-D2A2-48AD-86B2-F66B11F0E005}"/>
              </a:ext>
            </a:extLst>
          </p:cNvPr>
          <p:cNvSpPr txBox="1"/>
          <p:nvPr/>
        </p:nvSpPr>
        <p:spPr>
          <a:xfrm>
            <a:off x="3578398" y="234396"/>
            <a:ext cx="1805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B91E82A-247E-4B72-8539-2027CFF3BE60}"/>
              </a:ext>
            </a:extLst>
          </p:cNvPr>
          <p:cNvSpPr/>
          <p:nvPr/>
        </p:nvSpPr>
        <p:spPr>
          <a:xfrm>
            <a:off x="4055384" y="8619"/>
            <a:ext cx="8515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ED151B0-DC6E-4BC4-AC57-95EF2272CB5C}"/>
              </a:ext>
            </a:extLst>
          </p:cNvPr>
          <p:cNvGrpSpPr/>
          <p:nvPr/>
        </p:nvGrpSpPr>
        <p:grpSpPr>
          <a:xfrm>
            <a:off x="3302589" y="1379848"/>
            <a:ext cx="2710458" cy="2438188"/>
            <a:chOff x="2821858" y="1180031"/>
            <a:chExt cx="4080646" cy="3670738"/>
          </a:xfrm>
        </p:grpSpPr>
        <p:sp>
          <p:nvSpPr>
            <p:cNvPr id="7" name="Freeform 19">
              <a:extLst>
                <a:ext uri="{FF2B5EF4-FFF2-40B4-BE49-F238E27FC236}">
                  <a16:creationId xmlns:a16="http://schemas.microsoft.com/office/drawing/2014/main" id="{6554A5E3-24FE-43F0-BED8-3D1B61DB6C1A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821858" y="1180031"/>
              <a:ext cx="4080646" cy="3670738"/>
            </a:xfrm>
            <a:custGeom>
              <a:avLst/>
              <a:gdLst>
                <a:gd name="T0" fmla="*/ 233 w 747"/>
                <a:gd name="T1" fmla="*/ 0 h 672"/>
                <a:gd name="T2" fmla="*/ 306 w 747"/>
                <a:gd name="T3" fmla="*/ 37 h 672"/>
                <a:gd name="T4" fmla="*/ 374 w 747"/>
                <a:gd name="T5" fmla="*/ 66 h 672"/>
                <a:gd name="T6" fmla="*/ 444 w 747"/>
                <a:gd name="T7" fmla="*/ 33 h 672"/>
                <a:gd name="T8" fmla="*/ 514 w 747"/>
                <a:gd name="T9" fmla="*/ 0 h 672"/>
                <a:gd name="T10" fmla="*/ 606 w 747"/>
                <a:gd name="T11" fmla="*/ 92 h 672"/>
                <a:gd name="T12" fmla="*/ 601 w 747"/>
                <a:gd name="T13" fmla="*/ 122 h 672"/>
                <a:gd name="T14" fmla="*/ 594 w 747"/>
                <a:gd name="T15" fmla="*/ 154 h 672"/>
                <a:gd name="T16" fmla="*/ 643 w 747"/>
                <a:gd name="T17" fmla="*/ 237 h 672"/>
                <a:gd name="T18" fmla="*/ 681 w 747"/>
                <a:gd name="T19" fmla="*/ 248 h 672"/>
                <a:gd name="T20" fmla="*/ 747 w 747"/>
                <a:gd name="T21" fmla="*/ 336 h 672"/>
                <a:gd name="T22" fmla="*/ 679 w 747"/>
                <a:gd name="T23" fmla="*/ 424 h 672"/>
                <a:gd name="T24" fmla="*/ 644 w 747"/>
                <a:gd name="T25" fmla="*/ 434 h 672"/>
                <a:gd name="T26" fmla="*/ 594 w 747"/>
                <a:gd name="T27" fmla="*/ 517 h 672"/>
                <a:gd name="T28" fmla="*/ 602 w 747"/>
                <a:gd name="T29" fmla="*/ 552 h 672"/>
                <a:gd name="T30" fmla="*/ 606 w 747"/>
                <a:gd name="T31" fmla="*/ 580 h 672"/>
                <a:gd name="T32" fmla="*/ 514 w 747"/>
                <a:gd name="T33" fmla="*/ 672 h 672"/>
                <a:gd name="T34" fmla="*/ 449 w 747"/>
                <a:gd name="T35" fmla="*/ 644 h 672"/>
                <a:gd name="T36" fmla="*/ 422 w 747"/>
                <a:gd name="T37" fmla="*/ 620 h 672"/>
                <a:gd name="T38" fmla="*/ 373 w 747"/>
                <a:gd name="T39" fmla="*/ 606 h 672"/>
                <a:gd name="T40" fmla="*/ 323 w 747"/>
                <a:gd name="T41" fmla="*/ 621 h 672"/>
                <a:gd name="T42" fmla="*/ 284 w 747"/>
                <a:gd name="T43" fmla="*/ 655 h 672"/>
                <a:gd name="T44" fmla="*/ 233 w 747"/>
                <a:gd name="T45" fmla="*/ 672 h 672"/>
                <a:gd name="T46" fmla="*/ 141 w 747"/>
                <a:gd name="T47" fmla="*/ 580 h 672"/>
                <a:gd name="T48" fmla="*/ 146 w 747"/>
                <a:gd name="T49" fmla="*/ 551 h 672"/>
                <a:gd name="T50" fmla="*/ 152 w 747"/>
                <a:gd name="T51" fmla="*/ 528 h 672"/>
                <a:gd name="T52" fmla="*/ 153 w 747"/>
                <a:gd name="T53" fmla="*/ 519 h 672"/>
                <a:gd name="T54" fmla="*/ 69 w 747"/>
                <a:gd name="T55" fmla="*/ 425 h 672"/>
                <a:gd name="T56" fmla="*/ 0 w 747"/>
                <a:gd name="T57" fmla="*/ 336 h 672"/>
                <a:gd name="T58" fmla="*/ 74 w 747"/>
                <a:gd name="T59" fmla="*/ 246 h 672"/>
                <a:gd name="T60" fmla="*/ 153 w 747"/>
                <a:gd name="T61" fmla="*/ 153 h 672"/>
                <a:gd name="T62" fmla="*/ 147 w 747"/>
                <a:gd name="T63" fmla="*/ 124 h 672"/>
                <a:gd name="T64" fmla="*/ 141 w 747"/>
                <a:gd name="T65" fmla="*/ 92 h 672"/>
                <a:gd name="T66" fmla="*/ 233 w 747"/>
                <a:gd name="T67" fmla="*/ 0 h 672"/>
                <a:gd name="T68" fmla="*/ 180 w 747"/>
                <a:gd name="T69" fmla="*/ 310 h 672"/>
                <a:gd name="T70" fmla="*/ 184 w 747"/>
                <a:gd name="T71" fmla="*/ 336 h 672"/>
                <a:gd name="T72" fmla="*/ 180 w 747"/>
                <a:gd name="T73" fmla="*/ 364 h 672"/>
                <a:gd name="T74" fmla="*/ 220 w 747"/>
                <a:gd name="T75" fmla="*/ 482 h 672"/>
                <a:gd name="T76" fmla="*/ 247 w 747"/>
                <a:gd name="T77" fmla="*/ 490 h 672"/>
                <a:gd name="T78" fmla="*/ 278 w 747"/>
                <a:gd name="T79" fmla="*/ 500 h 672"/>
                <a:gd name="T80" fmla="*/ 304 w 747"/>
                <a:gd name="T81" fmla="*/ 524 h 672"/>
                <a:gd name="T82" fmla="*/ 319 w 747"/>
                <a:gd name="T83" fmla="*/ 538 h 672"/>
                <a:gd name="T84" fmla="*/ 373 w 747"/>
                <a:gd name="T85" fmla="*/ 555 h 672"/>
                <a:gd name="T86" fmla="*/ 429 w 747"/>
                <a:gd name="T87" fmla="*/ 537 h 672"/>
                <a:gd name="T88" fmla="*/ 445 w 747"/>
                <a:gd name="T89" fmla="*/ 521 h 672"/>
                <a:gd name="T90" fmla="*/ 470 w 747"/>
                <a:gd name="T91" fmla="*/ 500 h 672"/>
                <a:gd name="T92" fmla="*/ 503 w 747"/>
                <a:gd name="T93" fmla="*/ 490 h 672"/>
                <a:gd name="T94" fmla="*/ 523 w 747"/>
                <a:gd name="T95" fmla="*/ 484 h 672"/>
                <a:gd name="T96" fmla="*/ 576 w 747"/>
                <a:gd name="T97" fmla="*/ 398 h 672"/>
                <a:gd name="T98" fmla="*/ 569 w 747"/>
                <a:gd name="T99" fmla="*/ 368 h 672"/>
                <a:gd name="T100" fmla="*/ 563 w 747"/>
                <a:gd name="T101" fmla="*/ 336 h 672"/>
                <a:gd name="T102" fmla="*/ 569 w 747"/>
                <a:gd name="T103" fmla="*/ 304 h 672"/>
                <a:gd name="T104" fmla="*/ 575 w 747"/>
                <a:gd name="T105" fmla="*/ 274 h 672"/>
                <a:gd name="T106" fmla="*/ 524 w 747"/>
                <a:gd name="T107" fmla="*/ 190 h 672"/>
                <a:gd name="T108" fmla="*/ 500 w 747"/>
                <a:gd name="T109" fmla="*/ 182 h 672"/>
                <a:gd name="T110" fmla="*/ 472 w 747"/>
                <a:gd name="T111" fmla="*/ 173 h 672"/>
                <a:gd name="T112" fmla="*/ 445 w 747"/>
                <a:gd name="T113" fmla="*/ 152 h 672"/>
                <a:gd name="T114" fmla="*/ 374 w 747"/>
                <a:gd name="T115" fmla="*/ 119 h 672"/>
                <a:gd name="T116" fmla="*/ 302 w 747"/>
                <a:gd name="T117" fmla="*/ 152 h 672"/>
                <a:gd name="T118" fmla="*/ 253 w 747"/>
                <a:gd name="T119" fmla="*/ 182 h 672"/>
                <a:gd name="T120" fmla="*/ 173 w 747"/>
                <a:gd name="T121" fmla="*/ 275 h 672"/>
                <a:gd name="T122" fmla="*/ 180 w 747"/>
                <a:gd name="T123" fmla="*/ 310 h 6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747" h="672">
                  <a:moveTo>
                    <a:pt x="233" y="0"/>
                  </a:moveTo>
                  <a:cubicBezTo>
                    <a:pt x="262" y="0"/>
                    <a:pt x="289" y="14"/>
                    <a:pt x="306" y="37"/>
                  </a:cubicBezTo>
                  <a:cubicBezTo>
                    <a:pt x="321" y="57"/>
                    <a:pt x="349" y="66"/>
                    <a:pt x="374" y="66"/>
                  </a:cubicBezTo>
                  <a:cubicBezTo>
                    <a:pt x="402" y="66"/>
                    <a:pt x="426" y="55"/>
                    <a:pt x="444" y="33"/>
                  </a:cubicBezTo>
                  <a:cubicBezTo>
                    <a:pt x="461" y="12"/>
                    <a:pt x="487" y="0"/>
                    <a:pt x="514" y="0"/>
                  </a:cubicBezTo>
                  <a:cubicBezTo>
                    <a:pt x="565" y="0"/>
                    <a:pt x="606" y="41"/>
                    <a:pt x="606" y="92"/>
                  </a:cubicBezTo>
                  <a:cubicBezTo>
                    <a:pt x="606" y="103"/>
                    <a:pt x="604" y="112"/>
                    <a:pt x="601" y="122"/>
                  </a:cubicBezTo>
                  <a:cubicBezTo>
                    <a:pt x="598" y="133"/>
                    <a:pt x="594" y="143"/>
                    <a:pt x="594" y="154"/>
                  </a:cubicBezTo>
                  <a:cubicBezTo>
                    <a:pt x="594" y="189"/>
                    <a:pt x="613" y="220"/>
                    <a:pt x="643" y="237"/>
                  </a:cubicBezTo>
                  <a:cubicBezTo>
                    <a:pt x="655" y="244"/>
                    <a:pt x="669" y="244"/>
                    <a:pt x="681" y="248"/>
                  </a:cubicBezTo>
                  <a:cubicBezTo>
                    <a:pt x="720" y="259"/>
                    <a:pt x="747" y="295"/>
                    <a:pt x="747" y="336"/>
                  </a:cubicBezTo>
                  <a:cubicBezTo>
                    <a:pt x="747" y="377"/>
                    <a:pt x="719" y="414"/>
                    <a:pt x="679" y="424"/>
                  </a:cubicBezTo>
                  <a:cubicBezTo>
                    <a:pt x="667" y="428"/>
                    <a:pt x="655" y="428"/>
                    <a:pt x="644" y="434"/>
                  </a:cubicBezTo>
                  <a:cubicBezTo>
                    <a:pt x="613" y="450"/>
                    <a:pt x="594" y="482"/>
                    <a:pt x="594" y="517"/>
                  </a:cubicBezTo>
                  <a:cubicBezTo>
                    <a:pt x="594" y="529"/>
                    <a:pt x="598" y="541"/>
                    <a:pt x="602" y="552"/>
                  </a:cubicBezTo>
                  <a:cubicBezTo>
                    <a:pt x="604" y="561"/>
                    <a:pt x="606" y="570"/>
                    <a:pt x="606" y="580"/>
                  </a:cubicBezTo>
                  <a:cubicBezTo>
                    <a:pt x="606" y="631"/>
                    <a:pt x="565" y="672"/>
                    <a:pt x="514" y="672"/>
                  </a:cubicBezTo>
                  <a:cubicBezTo>
                    <a:pt x="490" y="672"/>
                    <a:pt x="466" y="662"/>
                    <a:pt x="449" y="644"/>
                  </a:cubicBezTo>
                  <a:cubicBezTo>
                    <a:pt x="440" y="635"/>
                    <a:pt x="433" y="626"/>
                    <a:pt x="422" y="620"/>
                  </a:cubicBezTo>
                  <a:cubicBezTo>
                    <a:pt x="407" y="611"/>
                    <a:pt x="390" y="606"/>
                    <a:pt x="373" y="606"/>
                  </a:cubicBezTo>
                  <a:cubicBezTo>
                    <a:pt x="355" y="606"/>
                    <a:pt x="338" y="611"/>
                    <a:pt x="323" y="621"/>
                  </a:cubicBezTo>
                  <a:cubicBezTo>
                    <a:pt x="308" y="630"/>
                    <a:pt x="297" y="644"/>
                    <a:pt x="284" y="655"/>
                  </a:cubicBezTo>
                  <a:cubicBezTo>
                    <a:pt x="268" y="667"/>
                    <a:pt x="253" y="672"/>
                    <a:pt x="233" y="672"/>
                  </a:cubicBezTo>
                  <a:cubicBezTo>
                    <a:pt x="182" y="672"/>
                    <a:pt x="141" y="631"/>
                    <a:pt x="141" y="580"/>
                  </a:cubicBezTo>
                  <a:cubicBezTo>
                    <a:pt x="141" y="570"/>
                    <a:pt x="144" y="561"/>
                    <a:pt x="146" y="551"/>
                  </a:cubicBezTo>
                  <a:cubicBezTo>
                    <a:pt x="149" y="543"/>
                    <a:pt x="151" y="536"/>
                    <a:pt x="152" y="528"/>
                  </a:cubicBezTo>
                  <a:cubicBezTo>
                    <a:pt x="152" y="525"/>
                    <a:pt x="153" y="522"/>
                    <a:pt x="153" y="519"/>
                  </a:cubicBezTo>
                  <a:cubicBezTo>
                    <a:pt x="153" y="466"/>
                    <a:pt x="117" y="437"/>
                    <a:pt x="69" y="425"/>
                  </a:cubicBezTo>
                  <a:cubicBezTo>
                    <a:pt x="29" y="414"/>
                    <a:pt x="0" y="378"/>
                    <a:pt x="0" y="336"/>
                  </a:cubicBezTo>
                  <a:cubicBezTo>
                    <a:pt x="0" y="292"/>
                    <a:pt x="31" y="254"/>
                    <a:pt x="74" y="246"/>
                  </a:cubicBezTo>
                  <a:cubicBezTo>
                    <a:pt x="120" y="236"/>
                    <a:pt x="153" y="201"/>
                    <a:pt x="153" y="153"/>
                  </a:cubicBezTo>
                  <a:cubicBezTo>
                    <a:pt x="153" y="142"/>
                    <a:pt x="150" y="134"/>
                    <a:pt x="147" y="124"/>
                  </a:cubicBezTo>
                  <a:cubicBezTo>
                    <a:pt x="143" y="113"/>
                    <a:pt x="141" y="103"/>
                    <a:pt x="141" y="92"/>
                  </a:cubicBezTo>
                  <a:cubicBezTo>
                    <a:pt x="141" y="41"/>
                    <a:pt x="182" y="0"/>
                    <a:pt x="233" y="0"/>
                  </a:cubicBezTo>
                  <a:close/>
                  <a:moveTo>
                    <a:pt x="180" y="310"/>
                  </a:moveTo>
                  <a:cubicBezTo>
                    <a:pt x="183" y="318"/>
                    <a:pt x="184" y="327"/>
                    <a:pt x="184" y="336"/>
                  </a:cubicBezTo>
                  <a:cubicBezTo>
                    <a:pt x="184" y="345"/>
                    <a:pt x="183" y="355"/>
                    <a:pt x="180" y="364"/>
                  </a:cubicBezTo>
                  <a:cubicBezTo>
                    <a:pt x="165" y="409"/>
                    <a:pt x="176" y="458"/>
                    <a:pt x="220" y="482"/>
                  </a:cubicBezTo>
                  <a:cubicBezTo>
                    <a:pt x="228" y="486"/>
                    <a:pt x="238" y="488"/>
                    <a:pt x="247" y="490"/>
                  </a:cubicBezTo>
                  <a:cubicBezTo>
                    <a:pt x="258" y="492"/>
                    <a:pt x="268" y="495"/>
                    <a:pt x="278" y="500"/>
                  </a:cubicBezTo>
                  <a:cubicBezTo>
                    <a:pt x="289" y="506"/>
                    <a:pt x="296" y="514"/>
                    <a:pt x="304" y="524"/>
                  </a:cubicBezTo>
                  <a:cubicBezTo>
                    <a:pt x="309" y="529"/>
                    <a:pt x="313" y="534"/>
                    <a:pt x="319" y="538"/>
                  </a:cubicBezTo>
                  <a:cubicBezTo>
                    <a:pt x="335" y="549"/>
                    <a:pt x="354" y="555"/>
                    <a:pt x="373" y="555"/>
                  </a:cubicBezTo>
                  <a:cubicBezTo>
                    <a:pt x="393" y="555"/>
                    <a:pt x="412" y="549"/>
                    <a:pt x="429" y="537"/>
                  </a:cubicBezTo>
                  <a:cubicBezTo>
                    <a:pt x="435" y="533"/>
                    <a:pt x="440" y="527"/>
                    <a:pt x="445" y="521"/>
                  </a:cubicBezTo>
                  <a:cubicBezTo>
                    <a:pt x="453" y="513"/>
                    <a:pt x="460" y="506"/>
                    <a:pt x="470" y="500"/>
                  </a:cubicBezTo>
                  <a:cubicBezTo>
                    <a:pt x="480" y="494"/>
                    <a:pt x="491" y="492"/>
                    <a:pt x="503" y="490"/>
                  </a:cubicBezTo>
                  <a:cubicBezTo>
                    <a:pt x="509" y="489"/>
                    <a:pt x="516" y="487"/>
                    <a:pt x="523" y="484"/>
                  </a:cubicBezTo>
                  <a:cubicBezTo>
                    <a:pt x="555" y="468"/>
                    <a:pt x="576" y="435"/>
                    <a:pt x="576" y="398"/>
                  </a:cubicBezTo>
                  <a:cubicBezTo>
                    <a:pt x="576" y="388"/>
                    <a:pt x="573" y="378"/>
                    <a:pt x="569" y="368"/>
                  </a:cubicBezTo>
                  <a:cubicBezTo>
                    <a:pt x="566" y="357"/>
                    <a:pt x="563" y="347"/>
                    <a:pt x="563" y="336"/>
                  </a:cubicBezTo>
                  <a:cubicBezTo>
                    <a:pt x="563" y="325"/>
                    <a:pt x="566" y="315"/>
                    <a:pt x="569" y="304"/>
                  </a:cubicBezTo>
                  <a:cubicBezTo>
                    <a:pt x="572" y="295"/>
                    <a:pt x="575" y="285"/>
                    <a:pt x="575" y="274"/>
                  </a:cubicBezTo>
                  <a:cubicBezTo>
                    <a:pt x="575" y="239"/>
                    <a:pt x="555" y="206"/>
                    <a:pt x="524" y="190"/>
                  </a:cubicBezTo>
                  <a:cubicBezTo>
                    <a:pt x="516" y="186"/>
                    <a:pt x="508" y="184"/>
                    <a:pt x="500" y="182"/>
                  </a:cubicBezTo>
                  <a:cubicBezTo>
                    <a:pt x="490" y="180"/>
                    <a:pt x="481" y="178"/>
                    <a:pt x="472" y="173"/>
                  </a:cubicBezTo>
                  <a:cubicBezTo>
                    <a:pt x="462" y="168"/>
                    <a:pt x="453" y="161"/>
                    <a:pt x="445" y="152"/>
                  </a:cubicBezTo>
                  <a:cubicBezTo>
                    <a:pt x="426" y="130"/>
                    <a:pt x="402" y="119"/>
                    <a:pt x="374" y="119"/>
                  </a:cubicBezTo>
                  <a:cubicBezTo>
                    <a:pt x="345" y="119"/>
                    <a:pt x="321" y="131"/>
                    <a:pt x="302" y="152"/>
                  </a:cubicBezTo>
                  <a:cubicBezTo>
                    <a:pt x="289" y="167"/>
                    <a:pt x="272" y="177"/>
                    <a:pt x="253" y="182"/>
                  </a:cubicBezTo>
                  <a:cubicBezTo>
                    <a:pt x="206" y="192"/>
                    <a:pt x="173" y="225"/>
                    <a:pt x="173" y="275"/>
                  </a:cubicBezTo>
                  <a:cubicBezTo>
                    <a:pt x="173" y="288"/>
                    <a:pt x="177" y="298"/>
                    <a:pt x="180" y="31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3175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bIns="46800" rtlCol="0" anchor="ctr"/>
            <a:lstStyle/>
            <a:p>
              <a:pPr algn="ctr"/>
              <a:endParaRPr lang="zh-CN" altLang="en-US">
                <a:solidFill>
                  <a:srgbClr val="3F7EE5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8" name="Oval 6">
              <a:extLst>
                <a:ext uri="{FF2B5EF4-FFF2-40B4-BE49-F238E27FC236}">
                  <a16:creationId xmlns:a16="http://schemas.microsoft.com/office/drawing/2014/main" id="{C59E39FA-3A0C-4261-AF65-5078E4CA83E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6673" y="1297130"/>
              <a:ext cx="768033" cy="765725"/>
            </a:xfrm>
            <a:prstGeom prst="ellipse">
              <a:avLst/>
            </a:prstGeom>
            <a:solidFill>
              <a:srgbClr val="190C03"/>
            </a:solidFill>
            <a:ln w="25400">
              <a:noFill/>
            </a:ln>
            <a:effectLst>
              <a:outerShdw blurRad="1397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rgbClr val="FEFABC"/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A</a:t>
              </a:r>
              <a:endParaRPr lang="zh-CN" altLang="en-US" sz="2400" dirty="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9" name="Oval 7">
              <a:extLst>
                <a:ext uri="{FF2B5EF4-FFF2-40B4-BE49-F238E27FC236}">
                  <a16:creationId xmlns:a16="http://schemas.microsoft.com/office/drawing/2014/main" id="{042BF231-3B38-4E53-84D9-1534BA711C54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5045" y="1297130"/>
              <a:ext cx="770339" cy="765725"/>
            </a:xfrm>
            <a:prstGeom prst="ellipse">
              <a:avLst/>
            </a:prstGeom>
            <a:solidFill>
              <a:srgbClr val="212870"/>
            </a:solidFill>
            <a:ln w="25400">
              <a:noFill/>
            </a:ln>
            <a:effectLst>
              <a:outerShdw blurRad="1397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rgbClr val="FEFABC"/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B</a:t>
              </a:r>
              <a:endParaRPr lang="zh-CN" altLang="en-US" sz="2400" dirty="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10" name="Oval 8">
              <a:extLst>
                <a:ext uri="{FF2B5EF4-FFF2-40B4-BE49-F238E27FC236}">
                  <a16:creationId xmlns:a16="http://schemas.microsoft.com/office/drawing/2014/main" id="{0F62AA1F-EDBB-49A3-9847-AA9B6C72F9B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015383" y="2627924"/>
              <a:ext cx="772646" cy="770338"/>
            </a:xfrm>
            <a:prstGeom prst="ellipse">
              <a:avLst/>
            </a:prstGeom>
            <a:solidFill>
              <a:srgbClr val="190C03"/>
            </a:solidFill>
            <a:ln w="25400">
              <a:noFill/>
            </a:ln>
            <a:effectLst>
              <a:outerShdw blurRad="1397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>
                  <a:solidFill>
                    <a:srgbClr val="FEFABC"/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C</a:t>
              </a:r>
              <a:endParaRPr lang="zh-CN" altLang="en-US" sz="2400" dirty="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11" name="Oval 9">
              <a:extLst>
                <a:ext uri="{FF2B5EF4-FFF2-40B4-BE49-F238E27FC236}">
                  <a16:creationId xmlns:a16="http://schemas.microsoft.com/office/drawing/2014/main" id="{1DCA0FE1-E755-4A61-A910-B84D23649D5F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36335" y="2627924"/>
              <a:ext cx="770339" cy="770338"/>
            </a:xfrm>
            <a:prstGeom prst="ellipse">
              <a:avLst/>
            </a:prstGeom>
            <a:solidFill>
              <a:srgbClr val="212870"/>
            </a:solidFill>
            <a:ln w="25400">
              <a:noFill/>
            </a:ln>
            <a:effectLst>
              <a:outerShdw blurRad="1397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rgbClr val="FEFABC"/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F</a:t>
              </a:r>
              <a:endParaRPr lang="zh-CN" altLang="en-US" sz="2400" dirty="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12" name="Oval 10">
              <a:extLst>
                <a:ext uri="{FF2B5EF4-FFF2-40B4-BE49-F238E27FC236}">
                  <a16:creationId xmlns:a16="http://schemas.microsoft.com/office/drawing/2014/main" id="{DD5E285C-2E58-4269-9961-1293FC6E0F17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06673" y="3967943"/>
              <a:ext cx="768033" cy="770338"/>
            </a:xfrm>
            <a:prstGeom prst="ellipse">
              <a:avLst/>
            </a:prstGeom>
            <a:solidFill>
              <a:srgbClr val="190C03"/>
            </a:solidFill>
            <a:ln w="25400">
              <a:noFill/>
            </a:ln>
            <a:effectLst>
              <a:outerShdw blurRad="1397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rgbClr val="FEFABC"/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E</a:t>
              </a:r>
              <a:endParaRPr lang="zh-CN" altLang="en-US" sz="2400" dirty="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13" name="Oval 11">
              <a:extLst>
                <a:ext uri="{FF2B5EF4-FFF2-40B4-BE49-F238E27FC236}">
                  <a16:creationId xmlns:a16="http://schemas.microsoft.com/office/drawing/2014/main" id="{9740A06B-3DEF-4954-B2D2-71BABF8B7AD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5245045" y="3967943"/>
              <a:ext cx="770339" cy="770338"/>
            </a:xfrm>
            <a:prstGeom prst="ellipse">
              <a:avLst/>
            </a:prstGeom>
            <a:solidFill>
              <a:srgbClr val="212870"/>
            </a:solidFill>
            <a:ln w="25400">
              <a:noFill/>
            </a:ln>
            <a:effectLst>
              <a:outerShdw blurRad="139700" dist="38100" dir="5400000" sx="90000" sy="-19000" rotWithShape="0">
                <a:schemeClr val="tx1">
                  <a:alpha val="10000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r>
                <a:rPr lang="en-US" altLang="zh-CN" sz="2400" dirty="0">
                  <a:solidFill>
                    <a:srgbClr val="FEFABC"/>
                  </a:solidFill>
                  <a:latin typeface="Bebas" pitchFamily="2" charset="0"/>
                  <a:ea typeface="微软雅黑" panose="020B0503020204020204" pitchFamily="34" charset="-122"/>
                  <a:sym typeface="Bebas" pitchFamily="2" charset="0"/>
                </a:rPr>
                <a:t>D</a:t>
              </a:r>
              <a:endParaRPr lang="zh-CN" altLang="en-US" sz="2400" dirty="0">
                <a:solidFill>
                  <a:srgbClr val="FEFABC"/>
                </a:solidFill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  <p:sp>
          <p:nvSpPr>
            <p:cNvPr id="14" name="Freeform 5">
              <a:extLst>
                <a:ext uri="{FF2B5EF4-FFF2-40B4-BE49-F238E27FC236}">
                  <a16:creationId xmlns:a16="http://schemas.microsoft.com/office/drawing/2014/main" id="{D109767F-F309-489D-A537-65A5996BA423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4333702" y="2487074"/>
              <a:ext cx="1056959" cy="1056652"/>
            </a:xfrm>
            <a:custGeom>
              <a:avLst/>
              <a:gdLst>
                <a:gd name="T0" fmla="*/ 1243 w 1456"/>
                <a:gd name="T1" fmla="*/ 213 h 1456"/>
                <a:gd name="T2" fmla="*/ 1243 w 1456"/>
                <a:gd name="T3" fmla="*/ 1243 h 1456"/>
                <a:gd name="T4" fmla="*/ 213 w 1456"/>
                <a:gd name="T5" fmla="*/ 1243 h 1456"/>
                <a:gd name="T6" fmla="*/ 213 w 1456"/>
                <a:gd name="T7" fmla="*/ 213 h 1456"/>
                <a:gd name="T8" fmla="*/ 1200 w 1456"/>
                <a:gd name="T9" fmla="*/ 256 h 1456"/>
                <a:gd name="T10" fmla="*/ 1020 w 1456"/>
                <a:gd name="T11" fmla="*/ 220 h 1456"/>
                <a:gd name="T12" fmla="*/ 1318 w 1456"/>
                <a:gd name="T13" fmla="*/ 414 h 1456"/>
                <a:gd name="T14" fmla="*/ 1395 w 1456"/>
                <a:gd name="T15" fmla="*/ 698 h 1456"/>
                <a:gd name="T16" fmla="*/ 1109 w 1456"/>
                <a:gd name="T17" fmla="*/ 475 h 1456"/>
                <a:gd name="T18" fmla="*/ 1395 w 1456"/>
                <a:gd name="T19" fmla="*/ 698 h 1456"/>
                <a:gd name="T20" fmla="*/ 1319 w 1456"/>
                <a:gd name="T21" fmla="*/ 1039 h 1456"/>
                <a:gd name="T22" fmla="*/ 1020 w 1456"/>
                <a:gd name="T23" fmla="*/ 1236 h 1456"/>
                <a:gd name="T24" fmla="*/ 1200 w 1456"/>
                <a:gd name="T25" fmla="*/ 1200 h 1456"/>
                <a:gd name="T26" fmla="*/ 1395 w 1456"/>
                <a:gd name="T27" fmla="*/ 758 h 1456"/>
                <a:gd name="T28" fmla="*/ 1109 w 1456"/>
                <a:gd name="T29" fmla="*/ 979 h 1456"/>
                <a:gd name="T30" fmla="*/ 256 w 1456"/>
                <a:gd name="T31" fmla="*/ 1200 h 1456"/>
                <a:gd name="T32" fmla="*/ 436 w 1456"/>
                <a:gd name="T33" fmla="*/ 1236 h 1456"/>
                <a:gd name="T34" fmla="*/ 137 w 1456"/>
                <a:gd name="T35" fmla="*/ 1039 h 1456"/>
                <a:gd name="T36" fmla="*/ 61 w 1456"/>
                <a:gd name="T37" fmla="*/ 758 h 1456"/>
                <a:gd name="T38" fmla="*/ 347 w 1456"/>
                <a:gd name="T39" fmla="*/ 979 h 1456"/>
                <a:gd name="T40" fmla="*/ 61 w 1456"/>
                <a:gd name="T41" fmla="*/ 758 h 1456"/>
                <a:gd name="T42" fmla="*/ 138 w 1456"/>
                <a:gd name="T43" fmla="*/ 414 h 1456"/>
                <a:gd name="T44" fmla="*/ 436 w 1456"/>
                <a:gd name="T45" fmla="*/ 220 h 1456"/>
                <a:gd name="T46" fmla="*/ 256 w 1456"/>
                <a:gd name="T47" fmla="*/ 256 h 1456"/>
                <a:gd name="T48" fmla="*/ 61 w 1456"/>
                <a:gd name="T49" fmla="*/ 698 h 1456"/>
                <a:gd name="T50" fmla="*/ 347 w 1456"/>
                <a:gd name="T51" fmla="*/ 475 h 1456"/>
                <a:gd name="T52" fmla="*/ 383 w 1456"/>
                <a:gd name="T53" fmla="*/ 698 h 1456"/>
                <a:gd name="T54" fmla="*/ 698 w 1456"/>
                <a:gd name="T55" fmla="*/ 475 h 1456"/>
                <a:gd name="T56" fmla="*/ 383 w 1456"/>
                <a:gd name="T57" fmla="*/ 698 h 1456"/>
                <a:gd name="T58" fmla="*/ 1073 w 1456"/>
                <a:gd name="T59" fmla="*/ 698 h 1456"/>
                <a:gd name="T60" fmla="*/ 758 w 1456"/>
                <a:gd name="T61" fmla="*/ 475 h 1456"/>
                <a:gd name="T62" fmla="*/ 1073 w 1456"/>
                <a:gd name="T63" fmla="*/ 758 h 1456"/>
                <a:gd name="T64" fmla="*/ 758 w 1456"/>
                <a:gd name="T65" fmla="*/ 979 h 1456"/>
                <a:gd name="T66" fmla="*/ 1073 w 1456"/>
                <a:gd name="T67" fmla="*/ 758 h 1456"/>
                <a:gd name="T68" fmla="*/ 383 w 1456"/>
                <a:gd name="T69" fmla="*/ 758 h 1456"/>
                <a:gd name="T70" fmla="*/ 698 w 1456"/>
                <a:gd name="T71" fmla="*/ 979 h 1456"/>
                <a:gd name="T72" fmla="*/ 967 w 1456"/>
                <a:gd name="T73" fmla="*/ 249 h 1456"/>
                <a:gd name="T74" fmla="*/ 758 w 1456"/>
                <a:gd name="T75" fmla="*/ 414 h 1456"/>
                <a:gd name="T76" fmla="*/ 967 w 1456"/>
                <a:gd name="T77" fmla="*/ 249 h 1456"/>
                <a:gd name="T78" fmla="*/ 1033 w 1456"/>
                <a:gd name="T79" fmla="*/ 1039 h 1456"/>
                <a:gd name="T80" fmla="*/ 758 w 1456"/>
                <a:gd name="T81" fmla="*/ 1393 h 1456"/>
                <a:gd name="T82" fmla="*/ 489 w 1456"/>
                <a:gd name="T83" fmla="*/ 1207 h 1456"/>
                <a:gd name="T84" fmla="*/ 698 w 1456"/>
                <a:gd name="T85" fmla="*/ 1039 h 1456"/>
                <a:gd name="T86" fmla="*/ 489 w 1456"/>
                <a:gd name="T87" fmla="*/ 1207 h 1456"/>
                <a:gd name="T88" fmla="*/ 423 w 1456"/>
                <a:gd name="T89" fmla="*/ 414 h 1456"/>
                <a:gd name="T90" fmla="*/ 698 w 1456"/>
                <a:gd name="T91" fmla="*/ 63 h 14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456" h="1456">
                  <a:moveTo>
                    <a:pt x="728" y="0"/>
                  </a:moveTo>
                  <a:cubicBezTo>
                    <a:pt x="929" y="0"/>
                    <a:pt x="1111" y="81"/>
                    <a:pt x="1243" y="213"/>
                  </a:cubicBezTo>
                  <a:cubicBezTo>
                    <a:pt x="1375" y="345"/>
                    <a:pt x="1456" y="527"/>
                    <a:pt x="1456" y="728"/>
                  </a:cubicBezTo>
                  <a:cubicBezTo>
                    <a:pt x="1456" y="929"/>
                    <a:pt x="1375" y="1111"/>
                    <a:pt x="1243" y="1243"/>
                  </a:cubicBezTo>
                  <a:cubicBezTo>
                    <a:pt x="1111" y="1375"/>
                    <a:pt x="929" y="1456"/>
                    <a:pt x="728" y="1456"/>
                  </a:cubicBezTo>
                  <a:cubicBezTo>
                    <a:pt x="527" y="1456"/>
                    <a:pt x="345" y="1375"/>
                    <a:pt x="213" y="1243"/>
                  </a:cubicBezTo>
                  <a:cubicBezTo>
                    <a:pt x="81" y="1111"/>
                    <a:pt x="0" y="929"/>
                    <a:pt x="0" y="728"/>
                  </a:cubicBezTo>
                  <a:cubicBezTo>
                    <a:pt x="0" y="527"/>
                    <a:pt x="81" y="345"/>
                    <a:pt x="213" y="213"/>
                  </a:cubicBezTo>
                  <a:cubicBezTo>
                    <a:pt x="345" y="81"/>
                    <a:pt x="527" y="0"/>
                    <a:pt x="728" y="0"/>
                  </a:cubicBezTo>
                  <a:close/>
                  <a:moveTo>
                    <a:pt x="1200" y="256"/>
                  </a:moveTo>
                  <a:cubicBezTo>
                    <a:pt x="1124" y="180"/>
                    <a:pt x="1030" y="122"/>
                    <a:pt x="925" y="89"/>
                  </a:cubicBezTo>
                  <a:cubicBezTo>
                    <a:pt x="960" y="124"/>
                    <a:pt x="992" y="169"/>
                    <a:pt x="1020" y="220"/>
                  </a:cubicBezTo>
                  <a:cubicBezTo>
                    <a:pt x="1050" y="277"/>
                    <a:pt x="1076" y="342"/>
                    <a:pt x="1095" y="414"/>
                  </a:cubicBezTo>
                  <a:cubicBezTo>
                    <a:pt x="1318" y="414"/>
                    <a:pt x="1318" y="414"/>
                    <a:pt x="1318" y="414"/>
                  </a:cubicBezTo>
                  <a:cubicBezTo>
                    <a:pt x="1287" y="356"/>
                    <a:pt x="1247" y="302"/>
                    <a:pt x="1200" y="256"/>
                  </a:cubicBezTo>
                  <a:close/>
                  <a:moveTo>
                    <a:pt x="1395" y="698"/>
                  </a:moveTo>
                  <a:cubicBezTo>
                    <a:pt x="1392" y="619"/>
                    <a:pt x="1375" y="544"/>
                    <a:pt x="1346" y="475"/>
                  </a:cubicBezTo>
                  <a:cubicBezTo>
                    <a:pt x="1109" y="475"/>
                    <a:pt x="1109" y="475"/>
                    <a:pt x="1109" y="475"/>
                  </a:cubicBezTo>
                  <a:cubicBezTo>
                    <a:pt x="1123" y="545"/>
                    <a:pt x="1131" y="620"/>
                    <a:pt x="1133" y="698"/>
                  </a:cubicBezTo>
                  <a:cubicBezTo>
                    <a:pt x="1395" y="698"/>
                    <a:pt x="1395" y="698"/>
                    <a:pt x="1395" y="698"/>
                  </a:cubicBezTo>
                  <a:close/>
                  <a:moveTo>
                    <a:pt x="1200" y="1200"/>
                  </a:moveTo>
                  <a:cubicBezTo>
                    <a:pt x="1248" y="1153"/>
                    <a:pt x="1288" y="1099"/>
                    <a:pt x="1319" y="1039"/>
                  </a:cubicBezTo>
                  <a:cubicBezTo>
                    <a:pt x="1095" y="1039"/>
                    <a:pt x="1095" y="1039"/>
                    <a:pt x="1095" y="1039"/>
                  </a:cubicBezTo>
                  <a:cubicBezTo>
                    <a:pt x="1076" y="1112"/>
                    <a:pt x="1051" y="1179"/>
                    <a:pt x="1020" y="1236"/>
                  </a:cubicBezTo>
                  <a:cubicBezTo>
                    <a:pt x="992" y="1287"/>
                    <a:pt x="960" y="1332"/>
                    <a:pt x="925" y="1367"/>
                  </a:cubicBezTo>
                  <a:cubicBezTo>
                    <a:pt x="1030" y="1334"/>
                    <a:pt x="1124" y="1276"/>
                    <a:pt x="1200" y="1200"/>
                  </a:cubicBezTo>
                  <a:close/>
                  <a:moveTo>
                    <a:pt x="1347" y="979"/>
                  </a:moveTo>
                  <a:cubicBezTo>
                    <a:pt x="1375" y="910"/>
                    <a:pt x="1392" y="836"/>
                    <a:pt x="1395" y="758"/>
                  </a:cubicBezTo>
                  <a:cubicBezTo>
                    <a:pt x="1133" y="758"/>
                    <a:pt x="1133" y="758"/>
                    <a:pt x="1133" y="758"/>
                  </a:cubicBezTo>
                  <a:cubicBezTo>
                    <a:pt x="1131" y="835"/>
                    <a:pt x="1123" y="909"/>
                    <a:pt x="1109" y="979"/>
                  </a:cubicBezTo>
                  <a:cubicBezTo>
                    <a:pt x="1347" y="979"/>
                    <a:pt x="1347" y="979"/>
                    <a:pt x="1347" y="979"/>
                  </a:cubicBezTo>
                  <a:close/>
                  <a:moveTo>
                    <a:pt x="256" y="1200"/>
                  </a:moveTo>
                  <a:cubicBezTo>
                    <a:pt x="332" y="1276"/>
                    <a:pt x="426" y="1334"/>
                    <a:pt x="531" y="1367"/>
                  </a:cubicBezTo>
                  <a:cubicBezTo>
                    <a:pt x="496" y="1332"/>
                    <a:pt x="464" y="1287"/>
                    <a:pt x="436" y="1236"/>
                  </a:cubicBezTo>
                  <a:cubicBezTo>
                    <a:pt x="405" y="1179"/>
                    <a:pt x="380" y="1112"/>
                    <a:pt x="361" y="1039"/>
                  </a:cubicBezTo>
                  <a:cubicBezTo>
                    <a:pt x="137" y="1039"/>
                    <a:pt x="137" y="1039"/>
                    <a:pt x="137" y="1039"/>
                  </a:cubicBezTo>
                  <a:cubicBezTo>
                    <a:pt x="168" y="1099"/>
                    <a:pt x="208" y="1153"/>
                    <a:pt x="256" y="1200"/>
                  </a:cubicBezTo>
                  <a:close/>
                  <a:moveTo>
                    <a:pt x="61" y="758"/>
                  </a:moveTo>
                  <a:cubicBezTo>
                    <a:pt x="64" y="836"/>
                    <a:pt x="81" y="910"/>
                    <a:pt x="109" y="979"/>
                  </a:cubicBezTo>
                  <a:cubicBezTo>
                    <a:pt x="347" y="979"/>
                    <a:pt x="347" y="979"/>
                    <a:pt x="347" y="979"/>
                  </a:cubicBezTo>
                  <a:cubicBezTo>
                    <a:pt x="333" y="909"/>
                    <a:pt x="324" y="835"/>
                    <a:pt x="323" y="758"/>
                  </a:cubicBezTo>
                  <a:cubicBezTo>
                    <a:pt x="61" y="758"/>
                    <a:pt x="61" y="758"/>
                    <a:pt x="61" y="758"/>
                  </a:cubicBezTo>
                  <a:close/>
                  <a:moveTo>
                    <a:pt x="256" y="256"/>
                  </a:moveTo>
                  <a:cubicBezTo>
                    <a:pt x="209" y="302"/>
                    <a:pt x="169" y="356"/>
                    <a:pt x="138" y="414"/>
                  </a:cubicBezTo>
                  <a:cubicBezTo>
                    <a:pt x="361" y="414"/>
                    <a:pt x="361" y="414"/>
                    <a:pt x="361" y="414"/>
                  </a:cubicBezTo>
                  <a:cubicBezTo>
                    <a:pt x="380" y="342"/>
                    <a:pt x="406" y="277"/>
                    <a:pt x="436" y="220"/>
                  </a:cubicBezTo>
                  <a:cubicBezTo>
                    <a:pt x="464" y="169"/>
                    <a:pt x="496" y="124"/>
                    <a:pt x="531" y="89"/>
                  </a:cubicBezTo>
                  <a:cubicBezTo>
                    <a:pt x="426" y="122"/>
                    <a:pt x="332" y="180"/>
                    <a:pt x="256" y="256"/>
                  </a:cubicBezTo>
                  <a:close/>
                  <a:moveTo>
                    <a:pt x="110" y="475"/>
                  </a:moveTo>
                  <a:cubicBezTo>
                    <a:pt x="81" y="544"/>
                    <a:pt x="64" y="619"/>
                    <a:pt x="61" y="698"/>
                  </a:cubicBezTo>
                  <a:cubicBezTo>
                    <a:pt x="323" y="698"/>
                    <a:pt x="323" y="698"/>
                    <a:pt x="323" y="698"/>
                  </a:cubicBezTo>
                  <a:cubicBezTo>
                    <a:pt x="324" y="620"/>
                    <a:pt x="333" y="545"/>
                    <a:pt x="347" y="475"/>
                  </a:cubicBezTo>
                  <a:cubicBezTo>
                    <a:pt x="110" y="475"/>
                    <a:pt x="110" y="475"/>
                    <a:pt x="110" y="475"/>
                  </a:cubicBezTo>
                  <a:close/>
                  <a:moveTo>
                    <a:pt x="383" y="698"/>
                  </a:moveTo>
                  <a:cubicBezTo>
                    <a:pt x="698" y="698"/>
                    <a:pt x="698" y="698"/>
                    <a:pt x="698" y="698"/>
                  </a:cubicBezTo>
                  <a:cubicBezTo>
                    <a:pt x="698" y="475"/>
                    <a:pt x="698" y="475"/>
                    <a:pt x="698" y="475"/>
                  </a:cubicBezTo>
                  <a:cubicBezTo>
                    <a:pt x="409" y="475"/>
                    <a:pt x="409" y="475"/>
                    <a:pt x="409" y="475"/>
                  </a:cubicBezTo>
                  <a:cubicBezTo>
                    <a:pt x="394" y="544"/>
                    <a:pt x="385" y="619"/>
                    <a:pt x="383" y="698"/>
                  </a:cubicBezTo>
                  <a:close/>
                  <a:moveTo>
                    <a:pt x="758" y="698"/>
                  </a:moveTo>
                  <a:cubicBezTo>
                    <a:pt x="1073" y="698"/>
                    <a:pt x="1073" y="698"/>
                    <a:pt x="1073" y="698"/>
                  </a:cubicBezTo>
                  <a:cubicBezTo>
                    <a:pt x="1071" y="619"/>
                    <a:pt x="1062" y="544"/>
                    <a:pt x="1047" y="475"/>
                  </a:cubicBezTo>
                  <a:cubicBezTo>
                    <a:pt x="758" y="475"/>
                    <a:pt x="758" y="475"/>
                    <a:pt x="758" y="475"/>
                  </a:cubicBezTo>
                  <a:cubicBezTo>
                    <a:pt x="758" y="698"/>
                    <a:pt x="758" y="698"/>
                    <a:pt x="758" y="698"/>
                  </a:cubicBezTo>
                  <a:close/>
                  <a:moveTo>
                    <a:pt x="1073" y="758"/>
                  </a:moveTo>
                  <a:cubicBezTo>
                    <a:pt x="758" y="758"/>
                    <a:pt x="758" y="758"/>
                    <a:pt x="758" y="758"/>
                  </a:cubicBezTo>
                  <a:cubicBezTo>
                    <a:pt x="758" y="979"/>
                    <a:pt x="758" y="979"/>
                    <a:pt x="758" y="979"/>
                  </a:cubicBezTo>
                  <a:cubicBezTo>
                    <a:pt x="1048" y="979"/>
                    <a:pt x="1048" y="979"/>
                    <a:pt x="1048" y="979"/>
                  </a:cubicBezTo>
                  <a:cubicBezTo>
                    <a:pt x="1063" y="910"/>
                    <a:pt x="1071" y="836"/>
                    <a:pt x="1073" y="758"/>
                  </a:cubicBezTo>
                  <a:close/>
                  <a:moveTo>
                    <a:pt x="698" y="758"/>
                  </a:moveTo>
                  <a:cubicBezTo>
                    <a:pt x="383" y="758"/>
                    <a:pt x="383" y="758"/>
                    <a:pt x="383" y="758"/>
                  </a:cubicBezTo>
                  <a:cubicBezTo>
                    <a:pt x="385" y="836"/>
                    <a:pt x="393" y="910"/>
                    <a:pt x="408" y="979"/>
                  </a:cubicBezTo>
                  <a:cubicBezTo>
                    <a:pt x="698" y="979"/>
                    <a:pt x="698" y="979"/>
                    <a:pt x="698" y="979"/>
                  </a:cubicBezTo>
                  <a:cubicBezTo>
                    <a:pt x="698" y="758"/>
                    <a:pt x="698" y="758"/>
                    <a:pt x="698" y="758"/>
                  </a:cubicBezTo>
                  <a:close/>
                  <a:moveTo>
                    <a:pt x="967" y="249"/>
                  </a:moveTo>
                  <a:cubicBezTo>
                    <a:pt x="911" y="145"/>
                    <a:pt x="838" y="76"/>
                    <a:pt x="758" y="63"/>
                  </a:cubicBezTo>
                  <a:cubicBezTo>
                    <a:pt x="758" y="414"/>
                    <a:pt x="758" y="414"/>
                    <a:pt x="758" y="414"/>
                  </a:cubicBezTo>
                  <a:cubicBezTo>
                    <a:pt x="1032" y="414"/>
                    <a:pt x="1032" y="414"/>
                    <a:pt x="1032" y="414"/>
                  </a:cubicBezTo>
                  <a:cubicBezTo>
                    <a:pt x="1015" y="353"/>
                    <a:pt x="993" y="297"/>
                    <a:pt x="967" y="249"/>
                  </a:cubicBezTo>
                  <a:close/>
                  <a:moveTo>
                    <a:pt x="967" y="1207"/>
                  </a:moveTo>
                  <a:cubicBezTo>
                    <a:pt x="994" y="1158"/>
                    <a:pt x="1016" y="1101"/>
                    <a:pt x="1033" y="1039"/>
                  </a:cubicBezTo>
                  <a:cubicBezTo>
                    <a:pt x="758" y="1039"/>
                    <a:pt x="758" y="1039"/>
                    <a:pt x="758" y="1039"/>
                  </a:cubicBezTo>
                  <a:cubicBezTo>
                    <a:pt x="758" y="1393"/>
                    <a:pt x="758" y="1393"/>
                    <a:pt x="758" y="1393"/>
                  </a:cubicBezTo>
                  <a:cubicBezTo>
                    <a:pt x="838" y="1380"/>
                    <a:pt x="911" y="1311"/>
                    <a:pt x="967" y="1207"/>
                  </a:cubicBezTo>
                  <a:close/>
                  <a:moveTo>
                    <a:pt x="489" y="1207"/>
                  </a:moveTo>
                  <a:cubicBezTo>
                    <a:pt x="545" y="1311"/>
                    <a:pt x="618" y="1380"/>
                    <a:pt x="698" y="1393"/>
                  </a:cubicBezTo>
                  <a:cubicBezTo>
                    <a:pt x="698" y="1039"/>
                    <a:pt x="698" y="1039"/>
                    <a:pt x="698" y="1039"/>
                  </a:cubicBezTo>
                  <a:cubicBezTo>
                    <a:pt x="423" y="1039"/>
                    <a:pt x="423" y="1039"/>
                    <a:pt x="423" y="1039"/>
                  </a:cubicBezTo>
                  <a:cubicBezTo>
                    <a:pt x="440" y="1101"/>
                    <a:pt x="462" y="1158"/>
                    <a:pt x="489" y="1207"/>
                  </a:cubicBezTo>
                  <a:close/>
                  <a:moveTo>
                    <a:pt x="489" y="249"/>
                  </a:moveTo>
                  <a:cubicBezTo>
                    <a:pt x="463" y="297"/>
                    <a:pt x="441" y="353"/>
                    <a:pt x="423" y="414"/>
                  </a:cubicBezTo>
                  <a:cubicBezTo>
                    <a:pt x="698" y="414"/>
                    <a:pt x="698" y="414"/>
                    <a:pt x="698" y="414"/>
                  </a:cubicBezTo>
                  <a:cubicBezTo>
                    <a:pt x="698" y="63"/>
                    <a:pt x="698" y="63"/>
                    <a:pt x="698" y="63"/>
                  </a:cubicBezTo>
                  <a:cubicBezTo>
                    <a:pt x="618" y="76"/>
                    <a:pt x="545" y="145"/>
                    <a:pt x="489" y="249"/>
                  </a:cubicBezTo>
                  <a:close/>
                </a:path>
              </a:pathLst>
            </a:custGeom>
            <a:solidFill>
              <a:srgbClr val="190C03"/>
            </a:solidFill>
            <a:ln>
              <a:noFill/>
            </a:ln>
            <a:effectLst>
              <a:reflection blurRad="152400" stA="70000" endPos="54000" dist="88900" dir="5400000" sy="-100000" algn="bl" rotWithShape="0"/>
            </a:effec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latin typeface="Bebas" pitchFamily="2" charset="0"/>
                <a:ea typeface="微软雅黑" panose="020B0503020204020204" pitchFamily="34" charset="-122"/>
                <a:sym typeface="Bebas" pitchFamily="2" charset="0"/>
              </a:endParaRPr>
            </a:p>
          </p:txBody>
        </p:sp>
      </p:grpSp>
      <p:sp>
        <p:nvSpPr>
          <p:cNvPr id="15" name="文本框 14">
            <a:extLst>
              <a:ext uri="{FF2B5EF4-FFF2-40B4-BE49-F238E27FC236}">
                <a16:creationId xmlns:a16="http://schemas.microsoft.com/office/drawing/2014/main" id="{760E3781-3054-4983-8D3B-C8B96AC4BA5E}"/>
              </a:ext>
            </a:extLst>
          </p:cNvPr>
          <p:cNvSpPr txBox="1"/>
          <p:nvPr/>
        </p:nvSpPr>
        <p:spPr>
          <a:xfrm>
            <a:off x="1632602" y="149386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16" name="Rectangle 24">
            <a:extLst>
              <a:ext uri="{FF2B5EF4-FFF2-40B4-BE49-F238E27FC236}">
                <a16:creationId xmlns:a16="http://schemas.microsoft.com/office/drawing/2014/main" id="{92FE1B63-4C5C-4C66-95B7-B78E029F21C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578" y="1287528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6C191305-3D88-4F09-89EE-D62CDB4987A5}"/>
              </a:ext>
            </a:extLst>
          </p:cNvPr>
          <p:cNvSpPr txBox="1"/>
          <p:nvPr/>
        </p:nvSpPr>
        <p:spPr>
          <a:xfrm>
            <a:off x="1281338" y="2472814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18" name="Rectangle 24">
            <a:extLst>
              <a:ext uri="{FF2B5EF4-FFF2-40B4-BE49-F238E27FC236}">
                <a16:creationId xmlns:a16="http://schemas.microsoft.com/office/drawing/2014/main" id="{60B203BD-680C-4289-91A9-AF69618E02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6314" y="2266475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82A08B8B-2E8B-43D8-964A-FF43A2812653}"/>
              </a:ext>
            </a:extLst>
          </p:cNvPr>
          <p:cNvSpPr txBox="1"/>
          <p:nvPr/>
        </p:nvSpPr>
        <p:spPr>
          <a:xfrm>
            <a:off x="1632602" y="362411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0" name="Rectangle 24">
            <a:extLst>
              <a:ext uri="{FF2B5EF4-FFF2-40B4-BE49-F238E27FC236}">
                <a16:creationId xmlns:a16="http://schemas.microsoft.com/office/drawing/2014/main" id="{DFC85F84-66F3-42D0-A67B-9AC2073158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17578" y="3417778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文本框 20">
            <a:extLst>
              <a:ext uri="{FF2B5EF4-FFF2-40B4-BE49-F238E27FC236}">
                <a16:creationId xmlns:a16="http://schemas.microsoft.com/office/drawing/2014/main" id="{58973EA3-A899-4D5F-AA8A-B893D1DD19D5}"/>
              </a:ext>
            </a:extLst>
          </p:cNvPr>
          <p:cNvSpPr txBox="1"/>
          <p:nvPr/>
        </p:nvSpPr>
        <p:spPr>
          <a:xfrm>
            <a:off x="5618839" y="149386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2" name="Rectangle 24">
            <a:extLst>
              <a:ext uri="{FF2B5EF4-FFF2-40B4-BE49-F238E27FC236}">
                <a16:creationId xmlns:a16="http://schemas.microsoft.com/office/drawing/2014/main" id="{769765A3-F5F6-4B3E-B2F0-8DB2385EBDC0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034" y="1287528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3" name="文本框 22">
            <a:extLst>
              <a:ext uri="{FF2B5EF4-FFF2-40B4-BE49-F238E27FC236}">
                <a16:creationId xmlns:a16="http://schemas.microsoft.com/office/drawing/2014/main" id="{A9B1E0B6-8A40-43BC-81AE-6881ABA9A91D}"/>
              </a:ext>
            </a:extLst>
          </p:cNvPr>
          <p:cNvSpPr txBox="1"/>
          <p:nvPr/>
        </p:nvSpPr>
        <p:spPr>
          <a:xfrm>
            <a:off x="6070454" y="247242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AE1100A9-BEA1-4B31-ACA7-7648D7A63D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73649" y="2266090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5" name="文本框 24">
            <a:extLst>
              <a:ext uri="{FF2B5EF4-FFF2-40B4-BE49-F238E27FC236}">
                <a16:creationId xmlns:a16="http://schemas.microsoft.com/office/drawing/2014/main" id="{5A2E6963-7193-4D6F-B761-E742F172C8A9}"/>
              </a:ext>
            </a:extLst>
          </p:cNvPr>
          <p:cNvSpPr txBox="1"/>
          <p:nvPr/>
        </p:nvSpPr>
        <p:spPr>
          <a:xfrm>
            <a:off x="5618839" y="361790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28" name="Rectangle 24">
            <a:extLst>
              <a:ext uri="{FF2B5EF4-FFF2-40B4-BE49-F238E27FC236}">
                <a16:creationId xmlns:a16="http://schemas.microsoft.com/office/drawing/2014/main" id="{0B77A92C-E280-48CA-9B2D-70E0118524B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22034" y="3411568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688924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BB1CFA-D569-4773-B1BF-DF0E08F189F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08" b="8771"/>
          <a:stretch/>
        </p:blipFill>
        <p:spPr>
          <a:xfrm>
            <a:off x="0" y="-1367246"/>
            <a:ext cx="9144000" cy="5219700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FC1F3A7A-1157-4BE9-BF03-C402F9975699}"/>
              </a:ext>
            </a:extLst>
          </p:cNvPr>
          <p:cNvSpPr/>
          <p:nvPr/>
        </p:nvSpPr>
        <p:spPr>
          <a:xfrm>
            <a:off x="0" y="1959429"/>
            <a:ext cx="9144000" cy="3260271"/>
          </a:xfrm>
          <a:prstGeom prst="rect">
            <a:avLst/>
          </a:prstGeom>
          <a:solidFill>
            <a:srgbClr val="FFFFF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2AF78785-90C6-474F-802D-4C7D1282A521}"/>
              </a:ext>
            </a:extLst>
          </p:cNvPr>
          <p:cNvSpPr/>
          <p:nvPr/>
        </p:nvSpPr>
        <p:spPr>
          <a:xfrm>
            <a:off x="1340634" y="3528471"/>
            <a:ext cx="6654319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dist"/>
            <a:r>
              <a:rPr lang="en-US" altLang="zh-CN" sz="8800" dirty="0">
                <a:solidFill>
                  <a:srgbClr val="172C82"/>
                </a:solidFill>
                <a:latin typeface="Impact" panose="020B0806030902050204" pitchFamily="34" charset="0"/>
                <a:ea typeface="方正兰亭特黑_GBK" panose="02000000000000000000" pitchFamily="2" charset="-122"/>
              </a:rPr>
              <a:t>Contents</a:t>
            </a:r>
            <a:endParaRPr lang="zh-CN" altLang="en-US" sz="8800" dirty="0">
              <a:solidFill>
                <a:srgbClr val="172C82"/>
              </a:solidFill>
              <a:latin typeface="Impact" panose="020B0806030902050204" pitchFamily="34" charset="0"/>
            </a:endParaRPr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F323F9AF-1086-461F-B3CD-EFFD0AA4C20A}"/>
              </a:ext>
            </a:extLst>
          </p:cNvPr>
          <p:cNvSpPr/>
          <p:nvPr/>
        </p:nvSpPr>
        <p:spPr>
          <a:xfrm>
            <a:off x="910555" y="2747138"/>
            <a:ext cx="12955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en-US" altLang="zh-CN" sz="14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en-US" sz="14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37E721C7-F47F-42F6-B5C2-CCEB50CB4FB2}"/>
              </a:ext>
            </a:extLst>
          </p:cNvPr>
          <p:cNvSpPr/>
          <p:nvPr/>
        </p:nvSpPr>
        <p:spPr>
          <a:xfrm>
            <a:off x="910555" y="3182566"/>
            <a:ext cx="171874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en-US" altLang="zh-CN" sz="14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</a:t>
            </a:r>
            <a:r>
              <a:rPr lang="zh-CN" altLang="en-US" sz="14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研究思路方法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3CB8A272-5F1A-4630-9A97-FC484C8886DF}"/>
              </a:ext>
            </a:extLst>
          </p:cNvPr>
          <p:cNvSpPr/>
          <p:nvPr/>
        </p:nvSpPr>
        <p:spPr>
          <a:xfrm>
            <a:off x="4944672" y="2744823"/>
            <a:ext cx="1718740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en-US" altLang="zh-CN" sz="14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en-US" sz="14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关键技术难点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229D9BD6-7F02-48A1-BDE5-1F1073DCCCE4}"/>
              </a:ext>
            </a:extLst>
          </p:cNvPr>
          <p:cNvSpPr/>
          <p:nvPr/>
        </p:nvSpPr>
        <p:spPr>
          <a:xfrm>
            <a:off x="4944672" y="3180251"/>
            <a:ext cx="129554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en-US" altLang="zh-CN" sz="14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4.</a:t>
            </a:r>
            <a:r>
              <a:rPr lang="zh-CN" altLang="en-US" sz="14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25" name="TextBox 7">
            <a:extLst>
              <a:ext uri="{FF2B5EF4-FFF2-40B4-BE49-F238E27FC236}">
                <a16:creationId xmlns:a16="http://schemas.microsoft.com/office/drawing/2014/main" id="{4272819B-2AE6-4757-88E8-A77762F3F6E5}"/>
              </a:ext>
            </a:extLst>
          </p:cNvPr>
          <p:cNvSpPr txBox="1"/>
          <p:nvPr/>
        </p:nvSpPr>
        <p:spPr>
          <a:xfrm>
            <a:off x="2100649" y="2766968"/>
            <a:ext cx="2368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26" name="TextBox 7">
            <a:extLst>
              <a:ext uri="{FF2B5EF4-FFF2-40B4-BE49-F238E27FC236}">
                <a16:creationId xmlns:a16="http://schemas.microsoft.com/office/drawing/2014/main" id="{FAB1D371-7BEC-4C53-963D-6A759CB689AD}"/>
              </a:ext>
            </a:extLst>
          </p:cNvPr>
          <p:cNvSpPr txBox="1"/>
          <p:nvPr/>
        </p:nvSpPr>
        <p:spPr>
          <a:xfrm>
            <a:off x="2505597" y="3208624"/>
            <a:ext cx="2368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27" name="TextBox 7">
            <a:extLst>
              <a:ext uri="{FF2B5EF4-FFF2-40B4-BE49-F238E27FC236}">
                <a16:creationId xmlns:a16="http://schemas.microsoft.com/office/drawing/2014/main" id="{92754965-9D73-4F09-A05E-CDF625322089}"/>
              </a:ext>
            </a:extLst>
          </p:cNvPr>
          <p:cNvSpPr txBox="1"/>
          <p:nvPr/>
        </p:nvSpPr>
        <p:spPr>
          <a:xfrm>
            <a:off x="6539716" y="2771785"/>
            <a:ext cx="2368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28" name="TextBox 7">
            <a:extLst>
              <a:ext uri="{FF2B5EF4-FFF2-40B4-BE49-F238E27FC236}">
                <a16:creationId xmlns:a16="http://schemas.microsoft.com/office/drawing/2014/main" id="{8D422966-3A13-45AC-B460-45846E339FD8}"/>
              </a:ext>
            </a:extLst>
          </p:cNvPr>
          <p:cNvSpPr txBox="1"/>
          <p:nvPr/>
        </p:nvSpPr>
        <p:spPr>
          <a:xfrm>
            <a:off x="6134766" y="3223099"/>
            <a:ext cx="236864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</p:spTree>
    <p:extLst>
      <p:ext uri="{BB962C8B-B14F-4D97-AF65-F5344CB8AC3E}">
        <p14:creationId xmlns:p14="http://schemas.microsoft.com/office/powerpoint/2010/main" val="37972148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4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D0EF544E-5F44-4784-991F-E8E3ADF0CF45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388295C-FCCE-4D53-A3D6-2D0419B37DC0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7">
            <a:extLst>
              <a:ext uri="{FF2B5EF4-FFF2-40B4-BE49-F238E27FC236}">
                <a16:creationId xmlns:a16="http://schemas.microsoft.com/office/drawing/2014/main" id="{73DCAEDA-D2A2-48AD-86B2-F66B11F0E005}"/>
              </a:ext>
            </a:extLst>
          </p:cNvPr>
          <p:cNvSpPr txBox="1"/>
          <p:nvPr/>
        </p:nvSpPr>
        <p:spPr>
          <a:xfrm>
            <a:off x="3578398" y="234396"/>
            <a:ext cx="1805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B91E82A-247E-4B72-8539-2027CFF3BE60}"/>
              </a:ext>
            </a:extLst>
          </p:cNvPr>
          <p:cNvSpPr/>
          <p:nvPr/>
        </p:nvSpPr>
        <p:spPr>
          <a:xfrm>
            <a:off x="4055384" y="8619"/>
            <a:ext cx="8515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DB6A7C4B-0C2E-4E4D-B876-CBA26EB2848A}"/>
              </a:ext>
            </a:extLst>
          </p:cNvPr>
          <p:cNvGrpSpPr/>
          <p:nvPr/>
        </p:nvGrpSpPr>
        <p:grpSpPr>
          <a:xfrm>
            <a:off x="1046200" y="938463"/>
            <a:ext cx="6732856" cy="3322869"/>
            <a:chOff x="1262768" y="1489511"/>
            <a:chExt cx="9590026" cy="4732969"/>
          </a:xfrm>
        </p:grpSpPr>
        <p:sp>
          <p:nvSpPr>
            <p:cNvPr id="7" name="Oval 65">
              <a:extLst>
                <a:ext uri="{FF2B5EF4-FFF2-40B4-BE49-F238E27FC236}">
                  <a16:creationId xmlns:a16="http://schemas.microsoft.com/office/drawing/2014/main" id="{DD0246DF-CF1D-466B-81EE-2DBB02CA29F1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 flipV="1">
              <a:off x="1262768" y="2831052"/>
              <a:ext cx="1938523" cy="184366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lumMod val="75000"/>
                    <a:lumOff val="25000"/>
                  </a:sysClr>
                </a:gs>
                <a:gs pos="100000">
                  <a:srgbClr val="EEECE1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</a:ln>
            <a:effectLst/>
          </p:spPr>
          <p:txBody>
            <a:bodyPr wrap="none" lIns="134335" tIns="67167" rIns="134335" bIns="67167" anchor="ctr"/>
            <a:lstStyle/>
            <a:p>
              <a:pPr defTabSz="913439">
                <a:defRPr/>
              </a:pPr>
              <a:endParaRPr lang="zh-CN" altLang="en-US" sz="2399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8" name="Oval 65">
              <a:extLst>
                <a:ext uri="{FF2B5EF4-FFF2-40B4-BE49-F238E27FC236}">
                  <a16:creationId xmlns:a16="http://schemas.microsoft.com/office/drawing/2014/main" id="{6B538111-5EB7-4CAF-90C7-DF286112E4A3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 flipV="1">
              <a:off x="1304240" y="6038114"/>
              <a:ext cx="1938522" cy="184366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lumMod val="75000"/>
                    <a:lumOff val="25000"/>
                  </a:sysClr>
                </a:gs>
                <a:gs pos="100000">
                  <a:srgbClr val="EEECE1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</a:ln>
            <a:effectLst/>
          </p:spPr>
          <p:txBody>
            <a:bodyPr wrap="none" lIns="134335" tIns="67167" rIns="134335" bIns="67167" anchor="ctr"/>
            <a:lstStyle/>
            <a:p>
              <a:pPr defTabSz="913439">
                <a:defRPr/>
              </a:pPr>
              <a:endParaRPr lang="zh-CN" altLang="en-US" sz="2399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sp>
          <p:nvSpPr>
            <p:cNvPr id="9" name="Oval 65">
              <a:extLst>
                <a:ext uri="{FF2B5EF4-FFF2-40B4-BE49-F238E27FC236}">
                  <a16:creationId xmlns:a16="http://schemas.microsoft.com/office/drawing/2014/main" id="{6FCC3A27-D8E7-4378-A488-F62B6951098F}"/>
                </a:ext>
              </a:extLst>
            </p:cNvPr>
            <p:cNvSpPr>
              <a:spLocks noChangeArrowheads="1"/>
            </p:cNvSpPr>
            <p:nvPr/>
          </p:nvSpPr>
          <p:spPr bwMode="auto">
            <a:xfrm rot="10800000" flipV="1">
              <a:off x="8914271" y="4408717"/>
              <a:ext cx="1938523" cy="184366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lumMod val="75000"/>
                    <a:lumOff val="25000"/>
                  </a:sysClr>
                </a:gs>
                <a:gs pos="100000">
                  <a:srgbClr val="EEECE1">
                    <a:alpha val="0"/>
                  </a:srgbClr>
                </a:gs>
              </a:gsLst>
              <a:path path="shape">
                <a:fillToRect l="50000" t="50000" r="50000" b="50000"/>
              </a:path>
            </a:gradFill>
            <a:ln w="9525">
              <a:noFill/>
              <a:round/>
            </a:ln>
            <a:effectLst/>
          </p:spPr>
          <p:txBody>
            <a:bodyPr wrap="none" lIns="134335" tIns="67167" rIns="134335" bIns="67167" anchor="ctr"/>
            <a:lstStyle/>
            <a:p>
              <a:pPr defTabSz="913439">
                <a:defRPr/>
              </a:pPr>
              <a:endParaRPr lang="zh-CN" altLang="en-US" sz="2399" kern="0" dirty="0">
                <a:solidFill>
                  <a:sysClr val="windowText" lastClr="000000"/>
                </a:solidFill>
                <a:latin typeface="Arial" panose="020B0604020202020204" pitchFamily="34" charset="0"/>
                <a:ea typeface="宋体" panose="02010600030101010101" pitchFamily="2" charset="-122"/>
              </a:endParaRPr>
            </a:p>
          </p:txBody>
        </p:sp>
        <p:grpSp>
          <p:nvGrpSpPr>
            <p:cNvPr id="10" name="组合 147">
              <a:extLst>
                <a:ext uri="{FF2B5EF4-FFF2-40B4-BE49-F238E27FC236}">
                  <a16:creationId xmlns:a16="http://schemas.microsoft.com/office/drawing/2014/main" id="{A0EFD6E6-6EAB-4569-B9A2-E6C5386D9A76}"/>
                </a:ext>
              </a:extLst>
            </p:cNvPr>
            <p:cNvGrpSpPr/>
            <p:nvPr/>
          </p:nvGrpSpPr>
          <p:grpSpPr>
            <a:xfrm>
              <a:off x="1617157" y="1489511"/>
              <a:ext cx="1253064" cy="1334512"/>
              <a:chOff x="611306" y="1203674"/>
              <a:chExt cx="1328332" cy="1414234"/>
            </a:xfrm>
            <a:solidFill>
              <a:srgbClr val="325F0B"/>
            </a:solidFill>
          </p:grpSpPr>
          <p:sp>
            <p:nvSpPr>
              <p:cNvPr id="17" name="菱形 16">
                <a:extLst>
                  <a:ext uri="{FF2B5EF4-FFF2-40B4-BE49-F238E27FC236}">
                    <a16:creationId xmlns:a16="http://schemas.microsoft.com/office/drawing/2014/main" id="{89A11365-ACCD-4700-A7E3-C05D08DBA5D4}"/>
                  </a:ext>
                </a:extLst>
              </p:cNvPr>
              <p:cNvSpPr/>
              <p:nvPr/>
            </p:nvSpPr>
            <p:spPr>
              <a:xfrm>
                <a:off x="723313" y="1289437"/>
                <a:ext cx="1104318" cy="1328471"/>
              </a:xfrm>
              <a:prstGeom prst="diamond">
                <a:avLst/>
              </a:prstGeom>
              <a:solidFill>
                <a:schemeClr val="accent1">
                  <a:lumMod val="50000"/>
                </a:schemeClr>
              </a:solidFill>
              <a:ln w="12700" cmpd="sng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defTabSz="913439">
                  <a:defRPr/>
                </a:pPr>
                <a:endParaRPr lang="zh-CN" altLang="en-US" sz="2666" dirty="0">
                  <a:solidFill>
                    <a:srgbClr val="FFFFFF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18" name="菱形 17">
                <a:extLst>
                  <a:ext uri="{FF2B5EF4-FFF2-40B4-BE49-F238E27FC236}">
                    <a16:creationId xmlns:a16="http://schemas.microsoft.com/office/drawing/2014/main" id="{C8340F58-48E3-4B58-AD2D-D7EA7540E1B1}"/>
                  </a:ext>
                </a:extLst>
              </p:cNvPr>
              <p:cNvSpPr/>
              <p:nvPr/>
            </p:nvSpPr>
            <p:spPr>
              <a:xfrm>
                <a:off x="611306" y="1203674"/>
                <a:ext cx="1328332" cy="1326722"/>
              </a:xfrm>
              <a:prstGeom prst="diamond">
                <a:avLst/>
              </a:prstGeom>
              <a:solidFill>
                <a:schemeClr val="bg2">
                  <a:lumMod val="10000"/>
                </a:schemeClr>
              </a:solidFill>
              <a:ln w="12700" cmpd="sng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defTabSz="913439">
                  <a:defRPr/>
                </a:pPr>
                <a:r>
                  <a:rPr lang="en-US" altLang="zh-CN" sz="4265" dirty="0">
                    <a:solidFill>
                      <a:srgbClr val="FFFFFF"/>
                    </a:solidFill>
                    <a:latin typeface="Elephant" panose="02020904090505020303" pitchFamily="18" charset="0"/>
                    <a:ea typeface="Arial Unicode MS" pitchFamily="34" charset="-122"/>
                    <a:cs typeface="Arial Unicode MS" pitchFamily="34" charset="-122"/>
                  </a:rPr>
                  <a:t>A</a:t>
                </a:r>
                <a:endParaRPr lang="zh-CN" altLang="en-US" sz="4265" dirty="0">
                  <a:solidFill>
                    <a:srgbClr val="FFFFFF"/>
                  </a:solidFill>
                  <a:latin typeface="Elephant" panose="02020904090505020303" pitchFamily="18" charset="0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11" name="组合 150">
              <a:extLst>
                <a:ext uri="{FF2B5EF4-FFF2-40B4-BE49-F238E27FC236}">
                  <a16:creationId xmlns:a16="http://schemas.microsoft.com/office/drawing/2014/main" id="{ABCBD469-5374-42F2-8B13-3A2589EB7D71}"/>
                </a:ext>
              </a:extLst>
            </p:cNvPr>
            <p:cNvGrpSpPr/>
            <p:nvPr/>
          </p:nvGrpSpPr>
          <p:grpSpPr>
            <a:xfrm>
              <a:off x="1646970" y="4681401"/>
              <a:ext cx="1253064" cy="1354334"/>
              <a:chOff x="1951890" y="2794690"/>
              <a:chExt cx="1328332" cy="1435240"/>
            </a:xfrm>
            <a:solidFill>
              <a:srgbClr val="325F0B"/>
            </a:solidFill>
          </p:grpSpPr>
          <p:sp>
            <p:nvSpPr>
              <p:cNvPr id="15" name="菱形 14">
                <a:extLst>
                  <a:ext uri="{FF2B5EF4-FFF2-40B4-BE49-F238E27FC236}">
                    <a16:creationId xmlns:a16="http://schemas.microsoft.com/office/drawing/2014/main" id="{597F611B-0657-4016-A929-12FB8116BA4E}"/>
                  </a:ext>
                </a:extLst>
              </p:cNvPr>
              <p:cNvSpPr/>
              <p:nvPr/>
            </p:nvSpPr>
            <p:spPr>
              <a:xfrm>
                <a:off x="2063897" y="2901458"/>
                <a:ext cx="1104318" cy="1328472"/>
              </a:xfrm>
              <a:prstGeom prst="diamond">
                <a:avLst/>
              </a:prstGeom>
              <a:solidFill>
                <a:schemeClr val="bg2">
                  <a:lumMod val="10000"/>
                </a:schemeClr>
              </a:solidFill>
              <a:ln w="12700" cmpd="sng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defTabSz="913439">
                  <a:defRPr/>
                </a:pPr>
                <a:endParaRPr lang="zh-CN" altLang="en-US" sz="2666" dirty="0">
                  <a:solidFill>
                    <a:srgbClr val="FFFFFF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16" name="菱形 15">
                <a:extLst>
                  <a:ext uri="{FF2B5EF4-FFF2-40B4-BE49-F238E27FC236}">
                    <a16:creationId xmlns:a16="http://schemas.microsoft.com/office/drawing/2014/main" id="{8E7ECED3-DC7E-4EED-BC87-C689E9690301}"/>
                  </a:ext>
                </a:extLst>
              </p:cNvPr>
              <p:cNvSpPr/>
              <p:nvPr/>
            </p:nvSpPr>
            <p:spPr>
              <a:xfrm>
                <a:off x="1951890" y="2794690"/>
                <a:ext cx="1328332" cy="1328471"/>
              </a:xfrm>
              <a:prstGeom prst="diamond">
                <a:avLst/>
              </a:prstGeom>
              <a:solidFill>
                <a:schemeClr val="bg2">
                  <a:lumMod val="10000"/>
                </a:schemeClr>
              </a:solidFill>
              <a:ln w="12700" cmpd="sng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defTabSz="913439">
                  <a:defRPr/>
                </a:pPr>
                <a:r>
                  <a:rPr lang="en-US" altLang="zh-CN" sz="4265" dirty="0">
                    <a:solidFill>
                      <a:srgbClr val="FFFFFF"/>
                    </a:solidFill>
                    <a:latin typeface="Elephant" panose="02020904090505020303" pitchFamily="18" charset="0"/>
                    <a:ea typeface="Arial Unicode MS" pitchFamily="34" charset="-122"/>
                    <a:cs typeface="Arial Unicode MS" pitchFamily="34" charset="-122"/>
                  </a:rPr>
                  <a:t>C</a:t>
                </a:r>
                <a:endParaRPr lang="zh-CN" altLang="en-US" sz="4265" dirty="0">
                  <a:solidFill>
                    <a:srgbClr val="FFFFFF"/>
                  </a:solidFill>
                  <a:latin typeface="Elephant" panose="02020904090505020303" pitchFamily="18" charset="0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  <p:grpSp>
          <p:nvGrpSpPr>
            <p:cNvPr id="12" name="组合 153">
              <a:extLst>
                <a:ext uri="{FF2B5EF4-FFF2-40B4-BE49-F238E27FC236}">
                  <a16:creationId xmlns:a16="http://schemas.microsoft.com/office/drawing/2014/main" id="{B70E2529-5358-4C79-839E-D28077715B34}"/>
                </a:ext>
              </a:extLst>
            </p:cNvPr>
            <p:cNvGrpSpPr/>
            <p:nvPr/>
          </p:nvGrpSpPr>
          <p:grpSpPr>
            <a:xfrm>
              <a:off x="9256999" y="3085456"/>
              <a:ext cx="1253067" cy="1334512"/>
              <a:chOff x="4056282" y="1203598"/>
              <a:chExt cx="1328333" cy="1414234"/>
            </a:xfrm>
            <a:solidFill>
              <a:srgbClr val="325F0B"/>
            </a:solidFill>
          </p:grpSpPr>
          <p:sp>
            <p:nvSpPr>
              <p:cNvPr id="13" name="菱形 12">
                <a:extLst>
                  <a:ext uri="{FF2B5EF4-FFF2-40B4-BE49-F238E27FC236}">
                    <a16:creationId xmlns:a16="http://schemas.microsoft.com/office/drawing/2014/main" id="{3393725A-AE2E-44A9-B5E7-46CAC0D0FC99}"/>
                  </a:ext>
                </a:extLst>
              </p:cNvPr>
              <p:cNvSpPr/>
              <p:nvPr/>
            </p:nvSpPr>
            <p:spPr>
              <a:xfrm>
                <a:off x="4168289" y="1289361"/>
                <a:ext cx="1104319" cy="1328471"/>
              </a:xfrm>
              <a:prstGeom prst="diamond">
                <a:avLst/>
              </a:prstGeom>
              <a:solidFill>
                <a:srgbClr val="6E90B3"/>
              </a:solidFill>
              <a:ln w="12700" cmpd="sng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defTabSz="913439">
                  <a:defRPr/>
                </a:pPr>
                <a:endParaRPr lang="zh-CN" altLang="en-US" sz="2666" dirty="0">
                  <a:solidFill>
                    <a:srgbClr val="FFFFFF"/>
                  </a:solidFill>
                  <a:latin typeface="Arial Unicode MS" pitchFamily="34" charset="-122"/>
                  <a:ea typeface="Arial Unicode MS" pitchFamily="34" charset="-122"/>
                  <a:cs typeface="Arial Unicode MS" pitchFamily="34" charset="-122"/>
                </a:endParaRPr>
              </a:p>
            </p:txBody>
          </p:sp>
          <p:sp>
            <p:nvSpPr>
              <p:cNvPr id="14" name="菱形 13">
                <a:extLst>
                  <a:ext uri="{FF2B5EF4-FFF2-40B4-BE49-F238E27FC236}">
                    <a16:creationId xmlns:a16="http://schemas.microsoft.com/office/drawing/2014/main" id="{89486F98-9901-4C92-99F0-7DF8C96CD0EC}"/>
                  </a:ext>
                </a:extLst>
              </p:cNvPr>
              <p:cNvSpPr/>
              <p:nvPr/>
            </p:nvSpPr>
            <p:spPr>
              <a:xfrm>
                <a:off x="4056282" y="1203598"/>
                <a:ext cx="1328333" cy="1326722"/>
              </a:xfrm>
              <a:prstGeom prst="diamond">
                <a:avLst/>
              </a:prstGeom>
              <a:solidFill>
                <a:srgbClr val="212870"/>
              </a:solidFill>
              <a:ln w="12700" cmpd="sng">
                <a:noFill/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anchor="ctr"/>
              <a:lstStyle/>
              <a:p>
                <a:pPr algn="ctr" defTabSz="913439">
                  <a:defRPr/>
                </a:pPr>
                <a:r>
                  <a:rPr lang="en-US" altLang="zh-CN" sz="4265" dirty="0">
                    <a:solidFill>
                      <a:srgbClr val="FFFFFF"/>
                    </a:solidFill>
                    <a:latin typeface="Elephant" panose="02020904090505020303" pitchFamily="18" charset="0"/>
                    <a:ea typeface="Arial Unicode MS" pitchFamily="34" charset="-122"/>
                    <a:cs typeface="Arial Unicode MS" pitchFamily="34" charset="-122"/>
                  </a:rPr>
                  <a:t>B</a:t>
                </a:r>
                <a:endParaRPr lang="zh-CN" altLang="en-US" sz="4265" dirty="0">
                  <a:solidFill>
                    <a:srgbClr val="FFFFFF"/>
                  </a:solidFill>
                  <a:latin typeface="Elephant" panose="02020904090505020303" pitchFamily="18" charset="0"/>
                  <a:ea typeface="Arial Unicode MS" pitchFamily="34" charset="-122"/>
                  <a:cs typeface="Arial Unicode MS" pitchFamily="34" charset="-122"/>
                </a:endParaRPr>
              </a:p>
            </p:txBody>
          </p:sp>
        </p:grpSp>
      </p:grp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5B0C3030-3C5D-4C47-9D59-CA921B871487}"/>
              </a:ext>
            </a:extLst>
          </p:cNvPr>
          <p:cNvCxnSpPr/>
          <p:nvPr/>
        </p:nvCxnSpPr>
        <p:spPr>
          <a:xfrm>
            <a:off x="2520527" y="1148651"/>
            <a:ext cx="0" cy="53347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文本框 19">
            <a:extLst>
              <a:ext uri="{FF2B5EF4-FFF2-40B4-BE49-F238E27FC236}">
                <a16:creationId xmlns:a16="http://schemas.microsoft.com/office/drawing/2014/main" id="{5F51E5F4-2A2E-4D11-A501-06F116B0AC66}"/>
              </a:ext>
            </a:extLst>
          </p:cNvPr>
          <p:cNvSpPr txBox="1"/>
          <p:nvPr/>
        </p:nvSpPr>
        <p:spPr>
          <a:xfrm>
            <a:off x="2721975" y="1191024"/>
            <a:ext cx="271156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1" name="Rectangle 24">
            <a:extLst>
              <a:ext uri="{FF2B5EF4-FFF2-40B4-BE49-F238E27FC236}">
                <a16:creationId xmlns:a16="http://schemas.microsoft.com/office/drawing/2014/main" id="{22C53978-A723-4603-A3DC-AFFAC9EAB1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5031" y="995280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22" name="直接连接符 21">
            <a:extLst>
              <a:ext uri="{FF2B5EF4-FFF2-40B4-BE49-F238E27FC236}">
                <a16:creationId xmlns:a16="http://schemas.microsoft.com/office/drawing/2014/main" id="{9463FD38-D174-430C-BC15-47005C48D3B8}"/>
              </a:ext>
            </a:extLst>
          </p:cNvPr>
          <p:cNvCxnSpPr/>
          <p:nvPr/>
        </p:nvCxnSpPr>
        <p:spPr>
          <a:xfrm>
            <a:off x="6348272" y="2317787"/>
            <a:ext cx="0" cy="53347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6F79EA27-7196-4D0E-9C9F-9F58650A4775}"/>
              </a:ext>
            </a:extLst>
          </p:cNvPr>
          <p:cNvSpPr txBox="1"/>
          <p:nvPr/>
        </p:nvSpPr>
        <p:spPr>
          <a:xfrm>
            <a:off x="3599615" y="2389565"/>
            <a:ext cx="271156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4" name="Rectangle 24">
            <a:extLst>
              <a:ext uri="{FF2B5EF4-FFF2-40B4-BE49-F238E27FC236}">
                <a16:creationId xmlns:a16="http://schemas.microsoft.com/office/drawing/2014/main" id="{859E1555-28E4-4284-83D8-2A1FA5EEE0F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094016" y="2157902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3A06405-7D83-418F-BF17-68805F19BA5C}"/>
              </a:ext>
            </a:extLst>
          </p:cNvPr>
          <p:cNvCxnSpPr/>
          <p:nvPr/>
        </p:nvCxnSpPr>
        <p:spPr>
          <a:xfrm>
            <a:off x="2520527" y="3581651"/>
            <a:ext cx="0" cy="533470"/>
          </a:xfrm>
          <a:prstGeom prst="line">
            <a:avLst/>
          </a:prstGeom>
          <a:ln w="190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>
            <a:extLst>
              <a:ext uri="{FF2B5EF4-FFF2-40B4-BE49-F238E27FC236}">
                <a16:creationId xmlns:a16="http://schemas.microsoft.com/office/drawing/2014/main" id="{5CE360E4-2FC5-4CBA-BC01-9772936D206F}"/>
              </a:ext>
            </a:extLst>
          </p:cNvPr>
          <p:cNvSpPr txBox="1"/>
          <p:nvPr/>
        </p:nvSpPr>
        <p:spPr>
          <a:xfrm>
            <a:off x="2721975" y="3624024"/>
            <a:ext cx="2711566" cy="11387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endParaRPr lang="en-US" altLang="zh-CN" sz="1000" dirty="0">
              <a:solidFill>
                <a:schemeClr val="bg2">
                  <a:lumMod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Hiragino Sans GB W3" charset="-122"/>
            </a:endParaRPr>
          </a:p>
          <a:p>
            <a:endParaRPr lang="zh-CN" altLang="en-US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29" name="Rectangle 24">
            <a:extLst>
              <a:ext uri="{FF2B5EF4-FFF2-40B4-BE49-F238E27FC236}">
                <a16:creationId xmlns:a16="http://schemas.microsoft.com/office/drawing/2014/main" id="{DF989FCB-19BB-4073-8837-0D77E6A8135B}"/>
              </a:ext>
            </a:extLst>
          </p:cNvPr>
          <p:cNvSpPr>
            <a:spLocks noChangeArrowheads="1"/>
          </p:cNvSpPr>
          <p:nvPr/>
        </p:nvSpPr>
        <p:spPr bwMode="auto">
          <a:xfrm>
            <a:off x="2675031" y="3428280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882494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3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20" grpId="0"/>
      <p:bldP spid="21" grpId="0"/>
      <p:bldP spid="23" grpId="0"/>
      <p:bldP spid="24" grpId="0"/>
      <p:bldP spid="28" grpId="0"/>
      <p:bldP spid="2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D0EF544E-5F44-4784-991F-E8E3ADF0CF45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388295C-FCCE-4D53-A3D6-2D0419B37DC0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7">
            <a:extLst>
              <a:ext uri="{FF2B5EF4-FFF2-40B4-BE49-F238E27FC236}">
                <a16:creationId xmlns:a16="http://schemas.microsoft.com/office/drawing/2014/main" id="{73DCAEDA-D2A2-48AD-86B2-F66B11F0E005}"/>
              </a:ext>
            </a:extLst>
          </p:cNvPr>
          <p:cNvSpPr txBox="1"/>
          <p:nvPr/>
        </p:nvSpPr>
        <p:spPr>
          <a:xfrm>
            <a:off x="3578398" y="234396"/>
            <a:ext cx="1805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B91E82A-247E-4B72-8539-2027CFF3BE60}"/>
              </a:ext>
            </a:extLst>
          </p:cNvPr>
          <p:cNvSpPr/>
          <p:nvPr/>
        </p:nvSpPr>
        <p:spPr>
          <a:xfrm>
            <a:off x="4055384" y="8619"/>
            <a:ext cx="8515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sp>
        <p:nvSpPr>
          <p:cNvPr id="6" name="Shape 2170">
            <a:extLst>
              <a:ext uri="{FF2B5EF4-FFF2-40B4-BE49-F238E27FC236}">
                <a16:creationId xmlns:a16="http://schemas.microsoft.com/office/drawing/2014/main" id="{07FEA40C-9169-44A6-94C7-9447D934CA92}"/>
              </a:ext>
            </a:extLst>
          </p:cNvPr>
          <p:cNvSpPr/>
          <p:nvPr/>
        </p:nvSpPr>
        <p:spPr>
          <a:xfrm>
            <a:off x="1238681" y="3424829"/>
            <a:ext cx="116060" cy="1160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6724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20000"/>
              </a:lnSpc>
              <a:defRPr sz="3200"/>
            </a:pPr>
            <a:endParaRPr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7" name="Group 2190">
            <a:extLst>
              <a:ext uri="{FF2B5EF4-FFF2-40B4-BE49-F238E27FC236}">
                <a16:creationId xmlns:a16="http://schemas.microsoft.com/office/drawing/2014/main" id="{229021B1-C301-49C4-B019-DF22C9369466}"/>
              </a:ext>
            </a:extLst>
          </p:cNvPr>
          <p:cNvGrpSpPr/>
          <p:nvPr/>
        </p:nvGrpSpPr>
        <p:grpSpPr>
          <a:xfrm>
            <a:off x="1402681" y="1127779"/>
            <a:ext cx="6299930" cy="1839793"/>
            <a:chOff x="0" y="-17591"/>
            <a:chExt cx="18530583" cy="5411257"/>
          </a:xfrm>
        </p:grpSpPr>
        <p:sp>
          <p:nvSpPr>
            <p:cNvPr id="8" name="Shape 2171">
              <a:extLst>
                <a:ext uri="{FF2B5EF4-FFF2-40B4-BE49-F238E27FC236}">
                  <a16:creationId xmlns:a16="http://schemas.microsoft.com/office/drawing/2014/main" id="{EF55A32C-60D5-4936-8264-73C4699FE265}"/>
                </a:ext>
              </a:extLst>
            </p:cNvPr>
            <p:cNvSpPr/>
            <p:nvPr/>
          </p:nvSpPr>
          <p:spPr>
            <a:xfrm>
              <a:off x="6325911" y="2400635"/>
              <a:ext cx="5077120" cy="151241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cubicBezTo>
                    <a:pt x="19657" y="18392"/>
                    <a:pt x="17864" y="14854"/>
                    <a:pt x="16242" y="11028"/>
                  </a:cubicBezTo>
                  <a:cubicBezTo>
                    <a:pt x="15413" y="9073"/>
                    <a:pt x="14630" y="7045"/>
                    <a:pt x="13761" y="5156"/>
                  </a:cubicBezTo>
                  <a:cubicBezTo>
                    <a:pt x="12900" y="3286"/>
                    <a:pt x="11960" y="1561"/>
                    <a:pt x="10950" y="0"/>
                  </a:cubicBezTo>
                  <a:cubicBezTo>
                    <a:pt x="10208" y="836"/>
                    <a:pt x="9529" y="1867"/>
                    <a:pt x="8932" y="3064"/>
                  </a:cubicBezTo>
                  <a:cubicBezTo>
                    <a:pt x="8277" y="4376"/>
                    <a:pt x="7729" y="5870"/>
                    <a:pt x="7158" y="7324"/>
                  </a:cubicBezTo>
                  <a:cubicBezTo>
                    <a:pt x="5075" y="12627"/>
                    <a:pt x="2672" y="17420"/>
                    <a:pt x="0" y="2160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9" name="Shape 2172">
              <a:extLst>
                <a:ext uri="{FF2B5EF4-FFF2-40B4-BE49-F238E27FC236}">
                  <a16:creationId xmlns:a16="http://schemas.microsoft.com/office/drawing/2014/main" id="{FBF58225-AA05-4E21-BAB2-2201C3321C52}"/>
                </a:ext>
              </a:extLst>
            </p:cNvPr>
            <p:cNvSpPr/>
            <p:nvPr/>
          </p:nvSpPr>
          <p:spPr>
            <a:xfrm>
              <a:off x="74474" y="-17591"/>
              <a:ext cx="7638255" cy="39184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cubicBezTo>
                    <a:pt x="19657" y="18392"/>
                    <a:pt x="17864" y="14854"/>
                    <a:pt x="16242" y="11028"/>
                  </a:cubicBezTo>
                  <a:cubicBezTo>
                    <a:pt x="15413" y="9073"/>
                    <a:pt x="14630" y="7045"/>
                    <a:pt x="13761" y="5156"/>
                  </a:cubicBezTo>
                  <a:cubicBezTo>
                    <a:pt x="12900" y="3286"/>
                    <a:pt x="11960" y="1561"/>
                    <a:pt x="10950" y="0"/>
                  </a:cubicBezTo>
                  <a:cubicBezTo>
                    <a:pt x="10208" y="836"/>
                    <a:pt x="9529" y="1867"/>
                    <a:pt x="8932" y="3064"/>
                  </a:cubicBezTo>
                  <a:cubicBezTo>
                    <a:pt x="8277" y="4376"/>
                    <a:pt x="7729" y="5870"/>
                    <a:pt x="7158" y="7324"/>
                  </a:cubicBezTo>
                  <a:cubicBezTo>
                    <a:pt x="5075" y="12627"/>
                    <a:pt x="2672" y="17420"/>
                    <a:pt x="0" y="2160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0" name="Shape 2173">
              <a:extLst>
                <a:ext uri="{FF2B5EF4-FFF2-40B4-BE49-F238E27FC236}">
                  <a16:creationId xmlns:a16="http://schemas.microsoft.com/office/drawing/2014/main" id="{A2AB5C38-72B9-437E-A147-31360D07C117}"/>
                </a:ext>
              </a:extLst>
            </p:cNvPr>
            <p:cNvSpPr/>
            <p:nvPr/>
          </p:nvSpPr>
          <p:spPr>
            <a:xfrm>
              <a:off x="3893601" y="876170"/>
              <a:ext cx="5077119" cy="30368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cubicBezTo>
                    <a:pt x="19657" y="18392"/>
                    <a:pt x="17864" y="14854"/>
                    <a:pt x="16242" y="11028"/>
                  </a:cubicBezTo>
                  <a:cubicBezTo>
                    <a:pt x="15413" y="9073"/>
                    <a:pt x="14630" y="7045"/>
                    <a:pt x="13761" y="5156"/>
                  </a:cubicBezTo>
                  <a:cubicBezTo>
                    <a:pt x="12900" y="3286"/>
                    <a:pt x="11960" y="1561"/>
                    <a:pt x="10950" y="0"/>
                  </a:cubicBezTo>
                  <a:cubicBezTo>
                    <a:pt x="10208" y="836"/>
                    <a:pt x="9529" y="1867"/>
                    <a:pt x="8932" y="3064"/>
                  </a:cubicBezTo>
                  <a:cubicBezTo>
                    <a:pt x="8277" y="4376"/>
                    <a:pt x="7729" y="5870"/>
                    <a:pt x="7158" y="7324"/>
                  </a:cubicBezTo>
                  <a:cubicBezTo>
                    <a:pt x="5075" y="12627"/>
                    <a:pt x="2672" y="17420"/>
                    <a:pt x="0" y="21600"/>
                  </a:cubicBezTo>
                  <a:close/>
                </a:path>
              </a:pathLst>
            </a:custGeom>
            <a:solidFill>
              <a:srgbClr val="21287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Shape 2174">
              <a:extLst>
                <a:ext uri="{FF2B5EF4-FFF2-40B4-BE49-F238E27FC236}">
                  <a16:creationId xmlns:a16="http://schemas.microsoft.com/office/drawing/2014/main" id="{58F03D55-7F6B-498A-BCBC-2C5F3A09F4B8}"/>
                </a:ext>
              </a:extLst>
            </p:cNvPr>
            <p:cNvSpPr/>
            <p:nvPr/>
          </p:nvSpPr>
          <p:spPr>
            <a:xfrm>
              <a:off x="8417327" y="1959711"/>
              <a:ext cx="5077118" cy="19474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cubicBezTo>
                    <a:pt x="19657" y="18392"/>
                    <a:pt x="17864" y="14854"/>
                    <a:pt x="16242" y="11028"/>
                  </a:cubicBezTo>
                  <a:cubicBezTo>
                    <a:pt x="15413" y="9073"/>
                    <a:pt x="14630" y="7045"/>
                    <a:pt x="13761" y="5156"/>
                  </a:cubicBezTo>
                  <a:cubicBezTo>
                    <a:pt x="12900" y="3286"/>
                    <a:pt x="11960" y="1561"/>
                    <a:pt x="10950" y="0"/>
                  </a:cubicBezTo>
                  <a:cubicBezTo>
                    <a:pt x="10208" y="836"/>
                    <a:pt x="9529" y="1867"/>
                    <a:pt x="8932" y="3064"/>
                  </a:cubicBezTo>
                  <a:cubicBezTo>
                    <a:pt x="8277" y="4376"/>
                    <a:pt x="7729" y="5870"/>
                    <a:pt x="7158" y="7324"/>
                  </a:cubicBezTo>
                  <a:cubicBezTo>
                    <a:pt x="5075" y="12627"/>
                    <a:pt x="2672" y="17420"/>
                    <a:pt x="0" y="21600"/>
                  </a:cubicBezTo>
                  <a:close/>
                </a:path>
              </a:pathLst>
            </a:custGeom>
            <a:solidFill>
              <a:srgbClr val="21287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2" name="Shape 2175">
              <a:extLst>
                <a:ext uri="{FF2B5EF4-FFF2-40B4-BE49-F238E27FC236}">
                  <a16:creationId xmlns:a16="http://schemas.microsoft.com/office/drawing/2014/main" id="{FF8563E0-B3F6-4312-A520-06349135C656}"/>
                </a:ext>
              </a:extLst>
            </p:cNvPr>
            <p:cNvSpPr/>
            <p:nvPr/>
          </p:nvSpPr>
          <p:spPr>
            <a:xfrm>
              <a:off x="10342380" y="1606004"/>
              <a:ext cx="5077119" cy="23011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cubicBezTo>
                    <a:pt x="19657" y="18392"/>
                    <a:pt x="17864" y="14854"/>
                    <a:pt x="16242" y="11028"/>
                  </a:cubicBezTo>
                  <a:cubicBezTo>
                    <a:pt x="15413" y="9073"/>
                    <a:pt x="14630" y="7045"/>
                    <a:pt x="13761" y="5156"/>
                  </a:cubicBezTo>
                  <a:cubicBezTo>
                    <a:pt x="12900" y="3286"/>
                    <a:pt x="11960" y="1561"/>
                    <a:pt x="10950" y="0"/>
                  </a:cubicBezTo>
                  <a:cubicBezTo>
                    <a:pt x="10208" y="836"/>
                    <a:pt x="9529" y="1867"/>
                    <a:pt x="8932" y="3064"/>
                  </a:cubicBezTo>
                  <a:cubicBezTo>
                    <a:pt x="8277" y="4376"/>
                    <a:pt x="7729" y="5870"/>
                    <a:pt x="7158" y="7324"/>
                  </a:cubicBezTo>
                  <a:cubicBezTo>
                    <a:pt x="5075" y="12627"/>
                    <a:pt x="2672" y="17420"/>
                    <a:pt x="0" y="21600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3" name="Shape 2176">
              <a:extLst>
                <a:ext uri="{FF2B5EF4-FFF2-40B4-BE49-F238E27FC236}">
                  <a16:creationId xmlns:a16="http://schemas.microsoft.com/office/drawing/2014/main" id="{41F3D2E8-17DD-41EE-A4A7-591D817AF71B}"/>
                </a:ext>
              </a:extLst>
            </p:cNvPr>
            <p:cNvSpPr/>
            <p:nvPr/>
          </p:nvSpPr>
          <p:spPr>
            <a:xfrm>
              <a:off x="13218076" y="1959824"/>
              <a:ext cx="5077119" cy="19473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21600"/>
                  </a:lnTo>
                  <a:cubicBezTo>
                    <a:pt x="19657" y="18392"/>
                    <a:pt x="17864" y="14854"/>
                    <a:pt x="16242" y="11028"/>
                  </a:cubicBezTo>
                  <a:cubicBezTo>
                    <a:pt x="15413" y="9073"/>
                    <a:pt x="14630" y="7045"/>
                    <a:pt x="13761" y="5156"/>
                  </a:cubicBezTo>
                  <a:cubicBezTo>
                    <a:pt x="12900" y="3286"/>
                    <a:pt x="11960" y="1561"/>
                    <a:pt x="10950" y="0"/>
                  </a:cubicBezTo>
                  <a:cubicBezTo>
                    <a:pt x="10208" y="836"/>
                    <a:pt x="9529" y="1867"/>
                    <a:pt x="8932" y="3064"/>
                  </a:cubicBezTo>
                  <a:cubicBezTo>
                    <a:pt x="8277" y="4376"/>
                    <a:pt x="7729" y="5870"/>
                    <a:pt x="7158" y="7324"/>
                  </a:cubicBezTo>
                  <a:cubicBezTo>
                    <a:pt x="5075" y="12627"/>
                    <a:pt x="2672" y="17420"/>
                    <a:pt x="0" y="21600"/>
                  </a:cubicBezTo>
                  <a:close/>
                </a:path>
              </a:pathLst>
            </a:custGeom>
            <a:solidFill>
              <a:srgbClr val="21287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4" name="Shape 2177">
              <a:extLst>
                <a:ext uri="{FF2B5EF4-FFF2-40B4-BE49-F238E27FC236}">
                  <a16:creationId xmlns:a16="http://schemas.microsoft.com/office/drawing/2014/main" id="{41EC35D9-7708-4C0D-B2DA-69916741D199}"/>
                </a:ext>
              </a:extLst>
            </p:cNvPr>
            <p:cNvSpPr/>
            <p:nvPr/>
          </p:nvSpPr>
          <p:spPr>
            <a:xfrm>
              <a:off x="0" y="4306062"/>
              <a:ext cx="18530583" cy="170821"/>
            </a:xfrm>
            <a:prstGeom prst="roundRect">
              <a:avLst>
                <a:gd name="adj" fmla="val 50000"/>
              </a:avLst>
            </a:prstGeom>
            <a:solidFill>
              <a:srgbClr val="D4D2D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Shape 2178">
              <a:extLst>
                <a:ext uri="{FF2B5EF4-FFF2-40B4-BE49-F238E27FC236}">
                  <a16:creationId xmlns:a16="http://schemas.microsoft.com/office/drawing/2014/main" id="{1A2CC605-C520-4413-ADAE-5534B1B280CA}"/>
                </a:ext>
              </a:extLst>
            </p:cNvPr>
            <p:cNvSpPr/>
            <p:nvPr/>
          </p:nvSpPr>
          <p:spPr>
            <a:xfrm>
              <a:off x="3833390" y="4254349"/>
              <a:ext cx="274233" cy="274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6" name="Shape 2179">
              <a:extLst>
                <a:ext uri="{FF2B5EF4-FFF2-40B4-BE49-F238E27FC236}">
                  <a16:creationId xmlns:a16="http://schemas.microsoft.com/office/drawing/2014/main" id="{C8B75F21-9559-48CA-AFAF-3078AA75D61A}"/>
                </a:ext>
              </a:extLst>
            </p:cNvPr>
            <p:cNvSpPr/>
            <p:nvPr/>
          </p:nvSpPr>
          <p:spPr>
            <a:xfrm>
              <a:off x="6295037" y="4317355"/>
              <a:ext cx="274233" cy="274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21287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7" name="Shape 2180">
              <a:extLst>
                <a:ext uri="{FF2B5EF4-FFF2-40B4-BE49-F238E27FC236}">
                  <a16:creationId xmlns:a16="http://schemas.microsoft.com/office/drawing/2014/main" id="{7603A121-2024-41F4-B45A-188D74E4849A}"/>
                </a:ext>
              </a:extLst>
            </p:cNvPr>
            <p:cNvSpPr/>
            <p:nvPr/>
          </p:nvSpPr>
          <p:spPr>
            <a:xfrm>
              <a:off x="10818763" y="4254348"/>
              <a:ext cx="274235" cy="2742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21287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Shape 2181">
              <a:extLst>
                <a:ext uri="{FF2B5EF4-FFF2-40B4-BE49-F238E27FC236}">
                  <a16:creationId xmlns:a16="http://schemas.microsoft.com/office/drawing/2014/main" id="{3CEC9BEB-F115-4708-A449-D7BC0F2DD1E7}"/>
                </a:ext>
              </a:extLst>
            </p:cNvPr>
            <p:cNvSpPr/>
            <p:nvPr/>
          </p:nvSpPr>
          <p:spPr>
            <a:xfrm>
              <a:off x="12743723" y="4254349"/>
              <a:ext cx="274233" cy="274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Shape 2182">
              <a:extLst>
                <a:ext uri="{FF2B5EF4-FFF2-40B4-BE49-F238E27FC236}">
                  <a16:creationId xmlns:a16="http://schemas.microsoft.com/office/drawing/2014/main" id="{831DB380-578C-4446-A058-0354E0949B8D}"/>
                </a:ext>
              </a:extLst>
            </p:cNvPr>
            <p:cNvSpPr/>
            <p:nvPr/>
          </p:nvSpPr>
          <p:spPr>
            <a:xfrm>
              <a:off x="15619511" y="4254349"/>
              <a:ext cx="274234" cy="274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8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21287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0" name="Shape 2183">
              <a:extLst>
                <a:ext uri="{FF2B5EF4-FFF2-40B4-BE49-F238E27FC236}">
                  <a16:creationId xmlns:a16="http://schemas.microsoft.com/office/drawing/2014/main" id="{E8E7B5E7-979E-4775-888A-C82172F3E8F0}"/>
                </a:ext>
              </a:extLst>
            </p:cNvPr>
            <p:cNvSpPr/>
            <p:nvPr/>
          </p:nvSpPr>
          <p:spPr>
            <a:xfrm>
              <a:off x="8756684" y="4254349"/>
              <a:ext cx="274233" cy="274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lnSpc>
                  <a:spcPct val="120000"/>
                </a:lnSpc>
                <a:defRPr sz="3200"/>
              </a:pP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Shape 2184">
              <a:extLst>
                <a:ext uri="{FF2B5EF4-FFF2-40B4-BE49-F238E27FC236}">
                  <a16:creationId xmlns:a16="http://schemas.microsoft.com/office/drawing/2014/main" id="{17A708A1-05C1-4D74-848D-D61A70308267}"/>
                </a:ext>
              </a:extLst>
            </p:cNvPr>
            <p:cNvSpPr/>
            <p:nvPr/>
          </p:nvSpPr>
          <p:spPr>
            <a:xfrm>
              <a:off x="3252036" y="4850518"/>
              <a:ext cx="1508821" cy="543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defTabSz="457200">
                <a:defRPr sz="34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lvl="0" algn="ctr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文字内容</a:t>
              </a: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2" name="Shape 2185">
              <a:extLst>
                <a:ext uri="{FF2B5EF4-FFF2-40B4-BE49-F238E27FC236}">
                  <a16:creationId xmlns:a16="http://schemas.microsoft.com/office/drawing/2014/main" id="{3EABAAF1-852E-4B34-8C6B-85906114EE71}"/>
                </a:ext>
              </a:extLst>
            </p:cNvPr>
            <p:cNvSpPr/>
            <p:nvPr/>
          </p:nvSpPr>
          <p:spPr>
            <a:xfrm>
              <a:off x="5711460" y="4850521"/>
              <a:ext cx="1508821" cy="543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defTabSz="457200">
                <a:defRPr sz="34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lvl="0" algn="ctr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文字内容</a:t>
              </a: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3" name="Shape 2186">
              <a:extLst>
                <a:ext uri="{FF2B5EF4-FFF2-40B4-BE49-F238E27FC236}">
                  <a16:creationId xmlns:a16="http://schemas.microsoft.com/office/drawing/2014/main" id="{D81C2EA9-9436-4FED-876D-22FBAEFA2EFE}"/>
                </a:ext>
              </a:extLst>
            </p:cNvPr>
            <p:cNvSpPr/>
            <p:nvPr/>
          </p:nvSpPr>
          <p:spPr>
            <a:xfrm>
              <a:off x="8125116" y="4850521"/>
              <a:ext cx="1508821" cy="543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defTabSz="457200">
                <a:defRPr sz="34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lvl="0" algn="ctr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文字内容</a:t>
              </a: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Shape 2187">
              <a:extLst>
                <a:ext uri="{FF2B5EF4-FFF2-40B4-BE49-F238E27FC236}">
                  <a16:creationId xmlns:a16="http://schemas.microsoft.com/office/drawing/2014/main" id="{340B07E3-06B3-453D-9C45-6BF72829BDF5}"/>
                </a:ext>
              </a:extLst>
            </p:cNvPr>
            <p:cNvSpPr/>
            <p:nvPr/>
          </p:nvSpPr>
          <p:spPr>
            <a:xfrm>
              <a:off x="10252371" y="4850521"/>
              <a:ext cx="1508821" cy="543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defTabSz="457200">
                <a:defRPr sz="34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lvl="0" algn="ctr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文字内容</a:t>
              </a: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5" name="Shape 2188">
              <a:extLst>
                <a:ext uri="{FF2B5EF4-FFF2-40B4-BE49-F238E27FC236}">
                  <a16:creationId xmlns:a16="http://schemas.microsoft.com/office/drawing/2014/main" id="{77B42271-6C42-4921-B6C1-BF9D338180B9}"/>
                </a:ext>
              </a:extLst>
            </p:cNvPr>
            <p:cNvSpPr/>
            <p:nvPr/>
          </p:nvSpPr>
          <p:spPr>
            <a:xfrm>
              <a:off x="12134149" y="4850521"/>
              <a:ext cx="1508821" cy="543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defTabSz="457200">
                <a:defRPr sz="34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lvl="0" algn="ctr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文字内容</a:t>
              </a: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8" name="Shape 2189">
              <a:extLst>
                <a:ext uri="{FF2B5EF4-FFF2-40B4-BE49-F238E27FC236}">
                  <a16:creationId xmlns:a16="http://schemas.microsoft.com/office/drawing/2014/main" id="{1310FD91-639A-458C-93E9-6AB80065F017}"/>
                </a:ext>
              </a:extLst>
            </p:cNvPr>
            <p:cNvSpPr/>
            <p:nvPr/>
          </p:nvSpPr>
          <p:spPr>
            <a:xfrm>
              <a:off x="15076868" y="4850521"/>
              <a:ext cx="1508821" cy="54314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 defTabSz="457200">
                <a:defRPr sz="3400">
                  <a:solidFill>
                    <a:srgbClr val="828589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lvl="0" algn="ctr">
                <a:lnSpc>
                  <a:spcPct val="120000"/>
                </a:lnSpc>
                <a:defRPr sz="1800">
                  <a:solidFill>
                    <a:srgbClr val="000000"/>
                  </a:solidFill>
                </a:defRPr>
              </a:pPr>
              <a:r>
                <a:rPr lang="zh-CN" altLang="en-US" sz="1000" dirty="0">
                  <a:solidFill>
                    <a:schemeClr val="bg2">
                      <a:lumMod val="25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sym typeface="Arial" panose="020B0604020202020204" pitchFamily="34" charset="0"/>
                </a:rPr>
                <a:t>文字内容</a:t>
              </a:r>
              <a:endParaRPr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9" name="Shape 2193">
            <a:extLst>
              <a:ext uri="{FF2B5EF4-FFF2-40B4-BE49-F238E27FC236}">
                <a16:creationId xmlns:a16="http://schemas.microsoft.com/office/drawing/2014/main" id="{8E4A4582-F980-4DA4-8008-2F34589DE5EE}"/>
              </a:ext>
            </a:extLst>
          </p:cNvPr>
          <p:cNvSpPr/>
          <p:nvPr/>
        </p:nvSpPr>
        <p:spPr>
          <a:xfrm>
            <a:off x="1238681" y="4147691"/>
            <a:ext cx="116060" cy="1160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4948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20000"/>
              </a:lnSpc>
              <a:defRPr sz="3200"/>
            </a:pPr>
            <a:endParaRPr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Shape 2196">
            <a:extLst>
              <a:ext uri="{FF2B5EF4-FFF2-40B4-BE49-F238E27FC236}">
                <a16:creationId xmlns:a16="http://schemas.microsoft.com/office/drawing/2014/main" id="{BA0071C3-15D3-4284-84CE-777DF85476E6}"/>
              </a:ext>
            </a:extLst>
          </p:cNvPr>
          <p:cNvSpPr/>
          <p:nvPr/>
        </p:nvSpPr>
        <p:spPr>
          <a:xfrm>
            <a:off x="3768475" y="3424829"/>
            <a:ext cx="116060" cy="1160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6724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20000"/>
              </a:lnSpc>
              <a:defRPr sz="3200"/>
            </a:pPr>
            <a:endParaRPr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Shape 2199">
            <a:extLst>
              <a:ext uri="{FF2B5EF4-FFF2-40B4-BE49-F238E27FC236}">
                <a16:creationId xmlns:a16="http://schemas.microsoft.com/office/drawing/2014/main" id="{CAA3F1BF-4201-47FF-B751-3E2DF511E87A}"/>
              </a:ext>
            </a:extLst>
          </p:cNvPr>
          <p:cNvSpPr/>
          <p:nvPr/>
        </p:nvSpPr>
        <p:spPr>
          <a:xfrm>
            <a:off x="6298269" y="3424829"/>
            <a:ext cx="116060" cy="1160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567244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20000"/>
              </a:lnSpc>
              <a:defRPr sz="3200"/>
            </a:pPr>
            <a:endParaRPr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Shape 2202">
            <a:extLst>
              <a:ext uri="{FF2B5EF4-FFF2-40B4-BE49-F238E27FC236}">
                <a16:creationId xmlns:a16="http://schemas.microsoft.com/office/drawing/2014/main" id="{A9FC6F1B-BBF3-45EF-8621-54B2E50B8056}"/>
              </a:ext>
            </a:extLst>
          </p:cNvPr>
          <p:cNvSpPr/>
          <p:nvPr/>
        </p:nvSpPr>
        <p:spPr>
          <a:xfrm>
            <a:off x="3768475" y="4147691"/>
            <a:ext cx="116060" cy="1160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4948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20000"/>
              </a:lnSpc>
              <a:defRPr sz="3200"/>
            </a:pPr>
            <a:endParaRPr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Shape 2205">
            <a:extLst>
              <a:ext uri="{FF2B5EF4-FFF2-40B4-BE49-F238E27FC236}">
                <a16:creationId xmlns:a16="http://schemas.microsoft.com/office/drawing/2014/main" id="{34B7176D-84B1-4C28-8F27-0E3E3EEB1CBC}"/>
              </a:ext>
            </a:extLst>
          </p:cNvPr>
          <p:cNvSpPr/>
          <p:nvPr/>
        </p:nvSpPr>
        <p:spPr>
          <a:xfrm>
            <a:off x="6298269" y="4147691"/>
            <a:ext cx="116060" cy="11606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678" h="19678" extrusionOk="0">
                <a:moveTo>
                  <a:pt x="16796" y="2882"/>
                </a:moveTo>
                <a:cubicBezTo>
                  <a:pt x="20639" y="6724"/>
                  <a:pt x="20639" y="12954"/>
                  <a:pt x="16796" y="16796"/>
                </a:cubicBezTo>
                <a:cubicBezTo>
                  <a:pt x="12954" y="20639"/>
                  <a:pt x="6724" y="20639"/>
                  <a:pt x="2882" y="16796"/>
                </a:cubicBezTo>
                <a:cubicBezTo>
                  <a:pt x="-961" y="12954"/>
                  <a:pt x="-961" y="6724"/>
                  <a:pt x="2882" y="2882"/>
                </a:cubicBezTo>
                <a:cubicBezTo>
                  <a:pt x="6724" y="-961"/>
                  <a:pt x="12954" y="-961"/>
                  <a:pt x="16796" y="2882"/>
                </a:cubicBezTo>
                <a:close/>
              </a:path>
            </a:pathLst>
          </a:custGeom>
          <a:solidFill>
            <a:srgbClr val="A49486"/>
          </a:solid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lnSpc>
                <a:spcPct val="120000"/>
              </a:lnSpc>
              <a:defRPr sz="3200"/>
            </a:pPr>
            <a:endParaRPr sz="16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68D6A220-2CC6-486B-BF29-0E662C844E30}"/>
              </a:ext>
            </a:extLst>
          </p:cNvPr>
          <p:cNvSpPr txBox="1"/>
          <p:nvPr/>
        </p:nvSpPr>
        <p:spPr>
          <a:xfrm>
            <a:off x="1390012" y="326764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5" name="文本框 34">
            <a:extLst>
              <a:ext uri="{FF2B5EF4-FFF2-40B4-BE49-F238E27FC236}">
                <a16:creationId xmlns:a16="http://schemas.microsoft.com/office/drawing/2014/main" id="{7634F7F4-99BA-4C91-B4C3-9ECD64AE0F2A}"/>
              </a:ext>
            </a:extLst>
          </p:cNvPr>
          <p:cNvSpPr txBox="1"/>
          <p:nvPr/>
        </p:nvSpPr>
        <p:spPr>
          <a:xfrm>
            <a:off x="1390012" y="3977574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E5588267-3661-4127-B901-C19010ACA799}"/>
              </a:ext>
            </a:extLst>
          </p:cNvPr>
          <p:cNvSpPr txBox="1"/>
          <p:nvPr/>
        </p:nvSpPr>
        <p:spPr>
          <a:xfrm>
            <a:off x="4074741" y="326764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A1D73A3F-751F-4176-A69F-8B25FD53F0D3}"/>
              </a:ext>
            </a:extLst>
          </p:cNvPr>
          <p:cNvSpPr txBox="1"/>
          <p:nvPr/>
        </p:nvSpPr>
        <p:spPr>
          <a:xfrm>
            <a:off x="4074741" y="3977574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6207F0F-9034-44CB-B126-5273E53A69A9}"/>
              </a:ext>
            </a:extLst>
          </p:cNvPr>
          <p:cNvSpPr txBox="1"/>
          <p:nvPr/>
        </p:nvSpPr>
        <p:spPr>
          <a:xfrm>
            <a:off x="6558196" y="326764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2A32897A-1070-43A8-9671-F52E398DB958}"/>
              </a:ext>
            </a:extLst>
          </p:cNvPr>
          <p:cNvSpPr txBox="1"/>
          <p:nvPr/>
        </p:nvSpPr>
        <p:spPr>
          <a:xfrm>
            <a:off x="6558196" y="3977574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25446825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D0EF544E-5F44-4784-991F-E8E3ADF0CF45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388295C-FCCE-4D53-A3D6-2D0419B37DC0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7">
            <a:extLst>
              <a:ext uri="{FF2B5EF4-FFF2-40B4-BE49-F238E27FC236}">
                <a16:creationId xmlns:a16="http://schemas.microsoft.com/office/drawing/2014/main" id="{73DCAEDA-D2A2-48AD-86B2-F66B11F0E005}"/>
              </a:ext>
            </a:extLst>
          </p:cNvPr>
          <p:cNvSpPr txBox="1"/>
          <p:nvPr/>
        </p:nvSpPr>
        <p:spPr>
          <a:xfrm>
            <a:off x="3578398" y="234396"/>
            <a:ext cx="1805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B91E82A-247E-4B72-8539-2027CFF3BE60}"/>
              </a:ext>
            </a:extLst>
          </p:cNvPr>
          <p:cNvSpPr/>
          <p:nvPr/>
        </p:nvSpPr>
        <p:spPr>
          <a:xfrm>
            <a:off x="4055384" y="8619"/>
            <a:ext cx="8515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431CBA2D-A72C-435F-9CF9-476439B64299}"/>
              </a:ext>
            </a:extLst>
          </p:cNvPr>
          <p:cNvGrpSpPr/>
          <p:nvPr/>
        </p:nvGrpSpPr>
        <p:grpSpPr>
          <a:xfrm>
            <a:off x="3914776" y="1278171"/>
            <a:ext cx="617935" cy="1425739"/>
            <a:chOff x="5232401" y="1488328"/>
            <a:chExt cx="823913" cy="1900985"/>
          </a:xfrm>
          <a:solidFill>
            <a:srgbClr val="212870"/>
          </a:solidFill>
        </p:grpSpPr>
        <p:sp>
          <p:nvSpPr>
            <p:cNvPr id="7" name="任意多边形 60">
              <a:extLst>
                <a:ext uri="{FF2B5EF4-FFF2-40B4-BE49-F238E27FC236}">
                  <a16:creationId xmlns:a16="http://schemas.microsoft.com/office/drawing/2014/main" id="{14E2A664-C22A-4FD0-BBE0-248DB4A717A7}"/>
                </a:ext>
              </a:extLst>
            </p:cNvPr>
            <p:cNvSpPr/>
            <p:nvPr/>
          </p:nvSpPr>
          <p:spPr>
            <a:xfrm>
              <a:off x="5703953" y="2044931"/>
              <a:ext cx="352360" cy="92568"/>
            </a:xfrm>
            <a:custGeom>
              <a:avLst/>
              <a:gdLst>
                <a:gd name="connsiteX0" fmla="*/ 352360 w 352360"/>
                <a:gd name="connsiteY0" fmla="*/ 0 h 92568"/>
                <a:gd name="connsiteX1" fmla="*/ 352360 w 352360"/>
                <a:gd name="connsiteY1" fmla="*/ 47795 h 92568"/>
                <a:gd name="connsiteX2" fmla="*/ 320620 w 352360"/>
                <a:gd name="connsiteY2" fmla="*/ 53016 h 92568"/>
                <a:gd name="connsiteX3" fmla="*/ 257152 w 352360"/>
                <a:gd name="connsiteY3" fmla="*/ 63453 h 92568"/>
                <a:gd name="connsiteX4" fmla="*/ 193138 w 352360"/>
                <a:gd name="connsiteY4" fmla="*/ 72243 h 92568"/>
                <a:gd name="connsiteX5" fmla="*/ 128576 w 352360"/>
                <a:gd name="connsiteY5" fmla="*/ 80483 h 92568"/>
                <a:gd name="connsiteX6" fmla="*/ 96843 w 352360"/>
                <a:gd name="connsiteY6" fmla="*/ 84328 h 92568"/>
                <a:gd name="connsiteX7" fmla="*/ 64562 w 352360"/>
                <a:gd name="connsiteY7" fmla="*/ 87625 h 92568"/>
                <a:gd name="connsiteX8" fmla="*/ 32828 w 352360"/>
                <a:gd name="connsiteY8" fmla="*/ 90372 h 92568"/>
                <a:gd name="connsiteX9" fmla="*/ 0 w 352360"/>
                <a:gd name="connsiteY9" fmla="*/ 92568 h 92568"/>
                <a:gd name="connsiteX10" fmla="*/ 31186 w 352360"/>
                <a:gd name="connsiteY10" fmla="*/ 83230 h 92568"/>
                <a:gd name="connsiteX11" fmla="*/ 61826 w 352360"/>
                <a:gd name="connsiteY11" fmla="*/ 73342 h 92568"/>
                <a:gd name="connsiteX12" fmla="*/ 93012 w 352360"/>
                <a:gd name="connsiteY12" fmla="*/ 64553 h 92568"/>
                <a:gd name="connsiteX13" fmla="*/ 124200 w 352360"/>
                <a:gd name="connsiteY13" fmla="*/ 55761 h 92568"/>
                <a:gd name="connsiteX14" fmla="*/ 186572 w 352360"/>
                <a:gd name="connsiteY14" fmla="*/ 39282 h 92568"/>
                <a:gd name="connsiteX15" fmla="*/ 248945 w 352360"/>
                <a:gd name="connsiteY15" fmla="*/ 23900 h 92568"/>
                <a:gd name="connsiteX16" fmla="*/ 312412 w 352360"/>
                <a:gd name="connsiteY16" fmla="*/ 9068 h 92568"/>
                <a:gd name="connsiteX17" fmla="*/ 352360 w 352360"/>
                <a:gd name="connsiteY17" fmla="*/ 0 h 9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2360" h="92568">
                  <a:moveTo>
                    <a:pt x="352360" y="0"/>
                  </a:moveTo>
                  <a:lnTo>
                    <a:pt x="352360" y="47795"/>
                  </a:lnTo>
                  <a:lnTo>
                    <a:pt x="320620" y="53016"/>
                  </a:lnTo>
                  <a:lnTo>
                    <a:pt x="257152" y="63453"/>
                  </a:lnTo>
                  <a:lnTo>
                    <a:pt x="193138" y="72243"/>
                  </a:lnTo>
                  <a:lnTo>
                    <a:pt x="128576" y="80483"/>
                  </a:lnTo>
                  <a:lnTo>
                    <a:pt x="96843" y="84328"/>
                  </a:lnTo>
                  <a:lnTo>
                    <a:pt x="64562" y="87625"/>
                  </a:lnTo>
                  <a:lnTo>
                    <a:pt x="32828" y="90372"/>
                  </a:lnTo>
                  <a:lnTo>
                    <a:pt x="0" y="92568"/>
                  </a:lnTo>
                  <a:lnTo>
                    <a:pt x="31186" y="83230"/>
                  </a:lnTo>
                  <a:lnTo>
                    <a:pt x="61826" y="73342"/>
                  </a:lnTo>
                  <a:lnTo>
                    <a:pt x="93012" y="64553"/>
                  </a:lnTo>
                  <a:lnTo>
                    <a:pt x="124200" y="55761"/>
                  </a:lnTo>
                  <a:lnTo>
                    <a:pt x="186572" y="39282"/>
                  </a:lnTo>
                  <a:lnTo>
                    <a:pt x="248945" y="23900"/>
                  </a:lnTo>
                  <a:lnTo>
                    <a:pt x="312412" y="9068"/>
                  </a:lnTo>
                  <a:lnTo>
                    <a:pt x="35236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8" name="任意多边形 56">
              <a:extLst>
                <a:ext uri="{FF2B5EF4-FFF2-40B4-BE49-F238E27FC236}">
                  <a16:creationId xmlns:a16="http://schemas.microsoft.com/office/drawing/2014/main" id="{92A88DF0-BC49-4316-8D29-AF6A5544E29D}"/>
                </a:ext>
              </a:extLst>
            </p:cNvPr>
            <p:cNvSpPr/>
            <p:nvPr/>
          </p:nvSpPr>
          <p:spPr>
            <a:xfrm>
              <a:off x="5703953" y="2567904"/>
              <a:ext cx="352360" cy="92770"/>
            </a:xfrm>
            <a:custGeom>
              <a:avLst/>
              <a:gdLst>
                <a:gd name="connsiteX0" fmla="*/ 352360 w 352360"/>
                <a:gd name="connsiteY0" fmla="*/ 0 h 92770"/>
                <a:gd name="connsiteX1" fmla="*/ 352360 w 352360"/>
                <a:gd name="connsiteY1" fmla="*/ 47722 h 92770"/>
                <a:gd name="connsiteX2" fmla="*/ 320620 w 352360"/>
                <a:gd name="connsiteY2" fmla="*/ 53217 h 92770"/>
                <a:gd name="connsiteX3" fmla="*/ 257152 w 352360"/>
                <a:gd name="connsiteY3" fmla="*/ 62556 h 92770"/>
                <a:gd name="connsiteX4" fmla="*/ 193138 w 352360"/>
                <a:gd name="connsiteY4" fmla="*/ 71895 h 92770"/>
                <a:gd name="connsiteX5" fmla="*/ 128576 w 352360"/>
                <a:gd name="connsiteY5" fmla="*/ 80134 h 92770"/>
                <a:gd name="connsiteX6" fmla="*/ 96843 w 352360"/>
                <a:gd name="connsiteY6" fmla="*/ 83432 h 92770"/>
                <a:gd name="connsiteX7" fmla="*/ 64562 w 352360"/>
                <a:gd name="connsiteY7" fmla="*/ 87276 h 92770"/>
                <a:gd name="connsiteX8" fmla="*/ 32828 w 352360"/>
                <a:gd name="connsiteY8" fmla="*/ 90023 h 92770"/>
                <a:gd name="connsiteX9" fmla="*/ 0 w 352360"/>
                <a:gd name="connsiteY9" fmla="*/ 92770 h 92770"/>
                <a:gd name="connsiteX10" fmla="*/ 31186 w 352360"/>
                <a:gd name="connsiteY10" fmla="*/ 82332 h 92770"/>
                <a:gd name="connsiteX11" fmla="*/ 61826 w 352360"/>
                <a:gd name="connsiteY11" fmla="*/ 72993 h 92770"/>
                <a:gd name="connsiteX12" fmla="*/ 93012 w 352360"/>
                <a:gd name="connsiteY12" fmla="*/ 64203 h 92770"/>
                <a:gd name="connsiteX13" fmla="*/ 124200 w 352360"/>
                <a:gd name="connsiteY13" fmla="*/ 55414 h 92770"/>
                <a:gd name="connsiteX14" fmla="*/ 186572 w 352360"/>
                <a:gd name="connsiteY14" fmla="*/ 38934 h 92770"/>
                <a:gd name="connsiteX15" fmla="*/ 248945 w 352360"/>
                <a:gd name="connsiteY15" fmla="*/ 24101 h 92770"/>
                <a:gd name="connsiteX16" fmla="*/ 312412 w 352360"/>
                <a:gd name="connsiteY16" fmla="*/ 8719 h 92770"/>
                <a:gd name="connsiteX17" fmla="*/ 352360 w 352360"/>
                <a:gd name="connsiteY17" fmla="*/ 0 h 9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2360" h="92770">
                  <a:moveTo>
                    <a:pt x="352360" y="0"/>
                  </a:moveTo>
                  <a:lnTo>
                    <a:pt x="352360" y="47722"/>
                  </a:lnTo>
                  <a:lnTo>
                    <a:pt x="320620" y="53217"/>
                  </a:lnTo>
                  <a:lnTo>
                    <a:pt x="257152" y="62556"/>
                  </a:lnTo>
                  <a:lnTo>
                    <a:pt x="193138" y="71895"/>
                  </a:lnTo>
                  <a:lnTo>
                    <a:pt x="128576" y="80134"/>
                  </a:lnTo>
                  <a:lnTo>
                    <a:pt x="96843" y="83432"/>
                  </a:lnTo>
                  <a:lnTo>
                    <a:pt x="64562" y="87276"/>
                  </a:lnTo>
                  <a:lnTo>
                    <a:pt x="32828" y="90023"/>
                  </a:lnTo>
                  <a:lnTo>
                    <a:pt x="0" y="92770"/>
                  </a:lnTo>
                  <a:lnTo>
                    <a:pt x="31186" y="82332"/>
                  </a:lnTo>
                  <a:lnTo>
                    <a:pt x="61826" y="72993"/>
                  </a:lnTo>
                  <a:lnTo>
                    <a:pt x="93012" y="64203"/>
                  </a:lnTo>
                  <a:lnTo>
                    <a:pt x="124200" y="55414"/>
                  </a:lnTo>
                  <a:lnTo>
                    <a:pt x="186572" y="38934"/>
                  </a:lnTo>
                  <a:lnTo>
                    <a:pt x="248945" y="24101"/>
                  </a:lnTo>
                  <a:lnTo>
                    <a:pt x="312412" y="8719"/>
                  </a:lnTo>
                  <a:lnTo>
                    <a:pt x="35236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9" name="任意多边形 52">
              <a:extLst>
                <a:ext uri="{FF2B5EF4-FFF2-40B4-BE49-F238E27FC236}">
                  <a16:creationId xmlns:a16="http://schemas.microsoft.com/office/drawing/2014/main" id="{ED5F6B25-5238-4614-B08B-E8B881CF2C09}"/>
                </a:ext>
              </a:extLst>
            </p:cNvPr>
            <p:cNvSpPr/>
            <p:nvPr/>
          </p:nvSpPr>
          <p:spPr>
            <a:xfrm>
              <a:off x="5703953" y="3089824"/>
              <a:ext cx="352360" cy="91284"/>
            </a:xfrm>
            <a:custGeom>
              <a:avLst/>
              <a:gdLst>
                <a:gd name="connsiteX0" fmla="*/ 352360 w 352360"/>
                <a:gd name="connsiteY0" fmla="*/ 0 h 91284"/>
                <a:gd name="connsiteX1" fmla="*/ 352360 w 352360"/>
                <a:gd name="connsiteY1" fmla="*/ 46862 h 91284"/>
                <a:gd name="connsiteX2" fmla="*/ 320620 w 352360"/>
                <a:gd name="connsiteY2" fmla="*/ 52280 h 91284"/>
                <a:gd name="connsiteX3" fmla="*/ 257152 w 352360"/>
                <a:gd name="connsiteY3" fmla="*/ 62031 h 91284"/>
                <a:gd name="connsiteX4" fmla="*/ 193138 w 352360"/>
                <a:gd name="connsiteY4" fmla="*/ 71241 h 91284"/>
                <a:gd name="connsiteX5" fmla="*/ 128576 w 352360"/>
                <a:gd name="connsiteY5" fmla="*/ 78824 h 91284"/>
                <a:gd name="connsiteX6" fmla="*/ 96843 w 352360"/>
                <a:gd name="connsiteY6" fmla="*/ 82617 h 91284"/>
                <a:gd name="connsiteX7" fmla="*/ 64562 w 352360"/>
                <a:gd name="connsiteY7" fmla="*/ 85868 h 91284"/>
                <a:gd name="connsiteX8" fmla="*/ 32828 w 352360"/>
                <a:gd name="connsiteY8" fmla="*/ 89117 h 91284"/>
                <a:gd name="connsiteX9" fmla="*/ 0 w 352360"/>
                <a:gd name="connsiteY9" fmla="*/ 91284 h 91284"/>
                <a:gd name="connsiteX10" fmla="*/ 31186 w 352360"/>
                <a:gd name="connsiteY10" fmla="*/ 81533 h 91284"/>
                <a:gd name="connsiteX11" fmla="*/ 61826 w 352360"/>
                <a:gd name="connsiteY11" fmla="*/ 72325 h 91284"/>
                <a:gd name="connsiteX12" fmla="*/ 93012 w 352360"/>
                <a:gd name="connsiteY12" fmla="*/ 63114 h 91284"/>
                <a:gd name="connsiteX13" fmla="*/ 124200 w 352360"/>
                <a:gd name="connsiteY13" fmla="*/ 54989 h 91284"/>
                <a:gd name="connsiteX14" fmla="*/ 186572 w 352360"/>
                <a:gd name="connsiteY14" fmla="*/ 38737 h 91284"/>
                <a:gd name="connsiteX15" fmla="*/ 248945 w 352360"/>
                <a:gd name="connsiteY15" fmla="*/ 23027 h 91284"/>
                <a:gd name="connsiteX16" fmla="*/ 312412 w 352360"/>
                <a:gd name="connsiteY16" fmla="*/ 8943 h 91284"/>
                <a:gd name="connsiteX17" fmla="*/ 352360 w 352360"/>
                <a:gd name="connsiteY17" fmla="*/ 0 h 9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2360" h="91284">
                  <a:moveTo>
                    <a:pt x="352360" y="0"/>
                  </a:moveTo>
                  <a:lnTo>
                    <a:pt x="352360" y="46862"/>
                  </a:lnTo>
                  <a:lnTo>
                    <a:pt x="320620" y="52280"/>
                  </a:lnTo>
                  <a:lnTo>
                    <a:pt x="257152" y="62031"/>
                  </a:lnTo>
                  <a:lnTo>
                    <a:pt x="193138" y="71241"/>
                  </a:lnTo>
                  <a:lnTo>
                    <a:pt x="128576" y="78824"/>
                  </a:lnTo>
                  <a:lnTo>
                    <a:pt x="96843" y="82617"/>
                  </a:lnTo>
                  <a:lnTo>
                    <a:pt x="64562" y="85868"/>
                  </a:lnTo>
                  <a:lnTo>
                    <a:pt x="32828" y="89117"/>
                  </a:lnTo>
                  <a:lnTo>
                    <a:pt x="0" y="91284"/>
                  </a:lnTo>
                  <a:lnTo>
                    <a:pt x="31186" y="81533"/>
                  </a:lnTo>
                  <a:lnTo>
                    <a:pt x="61826" y="72325"/>
                  </a:lnTo>
                  <a:lnTo>
                    <a:pt x="93012" y="63114"/>
                  </a:lnTo>
                  <a:lnTo>
                    <a:pt x="124200" y="54989"/>
                  </a:lnTo>
                  <a:lnTo>
                    <a:pt x="186572" y="38737"/>
                  </a:lnTo>
                  <a:lnTo>
                    <a:pt x="248945" y="23027"/>
                  </a:lnTo>
                  <a:lnTo>
                    <a:pt x="312412" y="8943"/>
                  </a:lnTo>
                  <a:lnTo>
                    <a:pt x="35236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10" name="任意多边形 42">
              <a:extLst>
                <a:ext uri="{FF2B5EF4-FFF2-40B4-BE49-F238E27FC236}">
                  <a16:creationId xmlns:a16="http://schemas.microsoft.com/office/drawing/2014/main" id="{C45CC994-3D0A-4428-88EE-B179CC4C0798}"/>
                </a:ext>
              </a:extLst>
            </p:cNvPr>
            <p:cNvSpPr/>
            <p:nvPr/>
          </p:nvSpPr>
          <p:spPr>
            <a:xfrm>
              <a:off x="5232401" y="1488328"/>
              <a:ext cx="823913" cy="495783"/>
            </a:xfrm>
            <a:custGeom>
              <a:avLst/>
              <a:gdLst>
                <a:gd name="connsiteX0" fmla="*/ 797908 w 823913"/>
                <a:gd name="connsiteY0" fmla="*/ 0 h 495783"/>
                <a:gd name="connsiteX1" fmla="*/ 807225 w 823913"/>
                <a:gd name="connsiteY1" fmla="*/ 0 h 495783"/>
                <a:gd name="connsiteX2" fmla="*/ 815993 w 823913"/>
                <a:gd name="connsiteY2" fmla="*/ 0 h 495783"/>
                <a:gd name="connsiteX3" fmla="*/ 823913 w 823913"/>
                <a:gd name="connsiteY3" fmla="*/ 467 h 495783"/>
                <a:gd name="connsiteX4" fmla="*/ 823913 w 823913"/>
                <a:gd name="connsiteY4" fmla="*/ 363796 h 495783"/>
                <a:gd name="connsiteX5" fmla="*/ 219206 w 823913"/>
                <a:gd name="connsiteY5" fmla="*/ 491395 h 495783"/>
                <a:gd name="connsiteX6" fmla="*/ 209342 w 823913"/>
                <a:gd name="connsiteY6" fmla="*/ 493041 h 495783"/>
                <a:gd name="connsiteX7" fmla="*/ 200025 w 823913"/>
                <a:gd name="connsiteY7" fmla="*/ 494686 h 495783"/>
                <a:gd name="connsiteX8" fmla="*/ 190709 w 823913"/>
                <a:gd name="connsiteY8" fmla="*/ 495234 h 495783"/>
                <a:gd name="connsiteX9" fmla="*/ 181392 w 823913"/>
                <a:gd name="connsiteY9" fmla="*/ 495783 h 495783"/>
                <a:gd name="connsiteX10" fmla="*/ 173174 w 823913"/>
                <a:gd name="connsiteY10" fmla="*/ 495234 h 495783"/>
                <a:gd name="connsiteX11" fmla="*/ 165501 w 823913"/>
                <a:gd name="connsiteY11" fmla="*/ 494686 h 495783"/>
                <a:gd name="connsiteX12" fmla="*/ 150156 w 823913"/>
                <a:gd name="connsiteY12" fmla="*/ 492493 h 495783"/>
                <a:gd name="connsiteX13" fmla="*/ 135360 w 823913"/>
                <a:gd name="connsiteY13" fmla="*/ 489202 h 495783"/>
                <a:gd name="connsiteX14" fmla="*/ 121112 w 823913"/>
                <a:gd name="connsiteY14" fmla="*/ 484814 h 495783"/>
                <a:gd name="connsiteX15" fmla="*/ 106315 w 823913"/>
                <a:gd name="connsiteY15" fmla="*/ 479329 h 495783"/>
                <a:gd name="connsiteX16" fmla="*/ 92615 w 823913"/>
                <a:gd name="connsiteY16" fmla="*/ 472200 h 495783"/>
                <a:gd name="connsiteX17" fmla="*/ 80010 w 823913"/>
                <a:gd name="connsiteY17" fmla="*/ 463973 h 495783"/>
                <a:gd name="connsiteX18" fmla="*/ 67954 w 823913"/>
                <a:gd name="connsiteY18" fmla="*/ 455748 h 495783"/>
                <a:gd name="connsiteX19" fmla="*/ 56445 w 823913"/>
                <a:gd name="connsiteY19" fmla="*/ 445326 h 495783"/>
                <a:gd name="connsiteX20" fmla="*/ 46033 w 823913"/>
                <a:gd name="connsiteY20" fmla="*/ 434357 h 495783"/>
                <a:gd name="connsiteX21" fmla="*/ 36168 w 823913"/>
                <a:gd name="connsiteY21" fmla="*/ 422293 h 495783"/>
                <a:gd name="connsiteX22" fmla="*/ 27401 w 823913"/>
                <a:gd name="connsiteY22" fmla="*/ 409679 h 495783"/>
                <a:gd name="connsiteX23" fmla="*/ 19729 w 823913"/>
                <a:gd name="connsiteY23" fmla="*/ 396517 h 495783"/>
                <a:gd name="connsiteX24" fmla="*/ 16441 w 823913"/>
                <a:gd name="connsiteY24" fmla="*/ 388839 h 495783"/>
                <a:gd name="connsiteX25" fmla="*/ 13700 w 823913"/>
                <a:gd name="connsiteY25" fmla="*/ 381709 h 495783"/>
                <a:gd name="connsiteX26" fmla="*/ 10412 w 823913"/>
                <a:gd name="connsiteY26" fmla="*/ 374580 h 495783"/>
                <a:gd name="connsiteX27" fmla="*/ 7673 w 823913"/>
                <a:gd name="connsiteY27" fmla="*/ 366902 h 495783"/>
                <a:gd name="connsiteX28" fmla="*/ 6029 w 823913"/>
                <a:gd name="connsiteY28" fmla="*/ 359223 h 495783"/>
                <a:gd name="connsiteX29" fmla="*/ 3836 w 823913"/>
                <a:gd name="connsiteY29" fmla="*/ 350997 h 495783"/>
                <a:gd name="connsiteX30" fmla="*/ 2192 w 823913"/>
                <a:gd name="connsiteY30" fmla="*/ 341672 h 495783"/>
                <a:gd name="connsiteX31" fmla="*/ 1097 w 823913"/>
                <a:gd name="connsiteY31" fmla="*/ 332898 h 495783"/>
                <a:gd name="connsiteX32" fmla="*/ 548 w 823913"/>
                <a:gd name="connsiteY32" fmla="*/ 323574 h 495783"/>
                <a:gd name="connsiteX33" fmla="*/ 0 w 823913"/>
                <a:gd name="connsiteY33" fmla="*/ 314800 h 495783"/>
                <a:gd name="connsiteX34" fmla="*/ 548 w 823913"/>
                <a:gd name="connsiteY34" fmla="*/ 305476 h 495783"/>
                <a:gd name="connsiteX35" fmla="*/ 1097 w 823913"/>
                <a:gd name="connsiteY35" fmla="*/ 296702 h 495783"/>
                <a:gd name="connsiteX36" fmla="*/ 2192 w 823913"/>
                <a:gd name="connsiteY36" fmla="*/ 287378 h 495783"/>
                <a:gd name="connsiteX37" fmla="*/ 3288 w 823913"/>
                <a:gd name="connsiteY37" fmla="*/ 279151 h 495783"/>
                <a:gd name="connsiteX38" fmla="*/ 5480 w 823913"/>
                <a:gd name="connsiteY38" fmla="*/ 270926 h 495783"/>
                <a:gd name="connsiteX39" fmla="*/ 7673 w 823913"/>
                <a:gd name="connsiteY39" fmla="*/ 261602 h 495783"/>
                <a:gd name="connsiteX40" fmla="*/ 9865 w 823913"/>
                <a:gd name="connsiteY40" fmla="*/ 253924 h 495783"/>
                <a:gd name="connsiteX41" fmla="*/ 13700 w 823913"/>
                <a:gd name="connsiteY41" fmla="*/ 245148 h 495783"/>
                <a:gd name="connsiteX42" fmla="*/ 16989 w 823913"/>
                <a:gd name="connsiteY42" fmla="*/ 237472 h 495783"/>
                <a:gd name="connsiteX43" fmla="*/ 20824 w 823913"/>
                <a:gd name="connsiteY43" fmla="*/ 229245 h 495783"/>
                <a:gd name="connsiteX44" fmla="*/ 24662 w 823913"/>
                <a:gd name="connsiteY44" fmla="*/ 222115 h 495783"/>
                <a:gd name="connsiteX45" fmla="*/ 29594 w 823913"/>
                <a:gd name="connsiteY45" fmla="*/ 214437 h 495783"/>
                <a:gd name="connsiteX46" fmla="*/ 34524 w 823913"/>
                <a:gd name="connsiteY46" fmla="*/ 207308 h 495783"/>
                <a:gd name="connsiteX47" fmla="*/ 40006 w 823913"/>
                <a:gd name="connsiteY47" fmla="*/ 200178 h 495783"/>
                <a:gd name="connsiteX48" fmla="*/ 45486 w 823913"/>
                <a:gd name="connsiteY48" fmla="*/ 193596 h 495783"/>
                <a:gd name="connsiteX49" fmla="*/ 50965 w 823913"/>
                <a:gd name="connsiteY49" fmla="*/ 187015 h 495783"/>
                <a:gd name="connsiteX50" fmla="*/ 57542 w 823913"/>
                <a:gd name="connsiteY50" fmla="*/ 180983 h 495783"/>
                <a:gd name="connsiteX51" fmla="*/ 64118 w 823913"/>
                <a:gd name="connsiteY51" fmla="*/ 175497 h 495783"/>
                <a:gd name="connsiteX52" fmla="*/ 70694 w 823913"/>
                <a:gd name="connsiteY52" fmla="*/ 170014 h 495783"/>
                <a:gd name="connsiteX53" fmla="*/ 78366 w 823913"/>
                <a:gd name="connsiteY53" fmla="*/ 164529 h 495783"/>
                <a:gd name="connsiteX54" fmla="*/ 85491 w 823913"/>
                <a:gd name="connsiteY54" fmla="*/ 159594 h 495783"/>
                <a:gd name="connsiteX55" fmla="*/ 92615 w 823913"/>
                <a:gd name="connsiteY55" fmla="*/ 155206 h 495783"/>
                <a:gd name="connsiteX56" fmla="*/ 100835 w 823913"/>
                <a:gd name="connsiteY56" fmla="*/ 151367 h 495783"/>
                <a:gd name="connsiteX57" fmla="*/ 109056 w 823913"/>
                <a:gd name="connsiteY57" fmla="*/ 146979 h 495783"/>
                <a:gd name="connsiteX58" fmla="*/ 117824 w 823913"/>
                <a:gd name="connsiteY58" fmla="*/ 143689 h 495783"/>
                <a:gd name="connsiteX59" fmla="*/ 126044 w 823913"/>
                <a:gd name="connsiteY59" fmla="*/ 140399 h 495783"/>
                <a:gd name="connsiteX60" fmla="*/ 135360 w 823913"/>
                <a:gd name="connsiteY60" fmla="*/ 138204 h 495783"/>
                <a:gd name="connsiteX61" fmla="*/ 144127 w 823913"/>
                <a:gd name="connsiteY61" fmla="*/ 136011 h 495783"/>
                <a:gd name="connsiteX62" fmla="*/ 770508 w 823913"/>
                <a:gd name="connsiteY62" fmla="*/ 3839 h 495783"/>
                <a:gd name="connsiteX63" fmla="*/ 779276 w 823913"/>
                <a:gd name="connsiteY63" fmla="*/ 2193 h 495783"/>
                <a:gd name="connsiteX64" fmla="*/ 788593 w 823913"/>
                <a:gd name="connsiteY64" fmla="*/ 1097 h 495783"/>
                <a:gd name="connsiteX65" fmla="*/ 797908 w 823913"/>
                <a:gd name="connsiteY65" fmla="*/ 0 h 495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</a:cxnLst>
              <a:rect l="l" t="t" r="r" b="b"/>
              <a:pathLst>
                <a:path w="823913" h="495783">
                  <a:moveTo>
                    <a:pt x="797908" y="0"/>
                  </a:moveTo>
                  <a:lnTo>
                    <a:pt x="807225" y="0"/>
                  </a:lnTo>
                  <a:lnTo>
                    <a:pt x="815993" y="0"/>
                  </a:lnTo>
                  <a:lnTo>
                    <a:pt x="823913" y="467"/>
                  </a:lnTo>
                  <a:lnTo>
                    <a:pt x="823913" y="363796"/>
                  </a:lnTo>
                  <a:lnTo>
                    <a:pt x="219206" y="491395"/>
                  </a:lnTo>
                  <a:lnTo>
                    <a:pt x="209342" y="493041"/>
                  </a:lnTo>
                  <a:lnTo>
                    <a:pt x="200025" y="494686"/>
                  </a:lnTo>
                  <a:lnTo>
                    <a:pt x="190709" y="495234"/>
                  </a:lnTo>
                  <a:lnTo>
                    <a:pt x="181392" y="495783"/>
                  </a:lnTo>
                  <a:lnTo>
                    <a:pt x="173174" y="495234"/>
                  </a:lnTo>
                  <a:lnTo>
                    <a:pt x="165501" y="494686"/>
                  </a:lnTo>
                  <a:lnTo>
                    <a:pt x="150156" y="492493"/>
                  </a:lnTo>
                  <a:lnTo>
                    <a:pt x="135360" y="489202"/>
                  </a:lnTo>
                  <a:lnTo>
                    <a:pt x="121112" y="484814"/>
                  </a:lnTo>
                  <a:lnTo>
                    <a:pt x="106315" y="479329"/>
                  </a:lnTo>
                  <a:lnTo>
                    <a:pt x="92615" y="472200"/>
                  </a:lnTo>
                  <a:lnTo>
                    <a:pt x="80010" y="463973"/>
                  </a:lnTo>
                  <a:lnTo>
                    <a:pt x="67954" y="455748"/>
                  </a:lnTo>
                  <a:lnTo>
                    <a:pt x="56445" y="445326"/>
                  </a:lnTo>
                  <a:lnTo>
                    <a:pt x="46033" y="434357"/>
                  </a:lnTo>
                  <a:lnTo>
                    <a:pt x="36168" y="422293"/>
                  </a:lnTo>
                  <a:lnTo>
                    <a:pt x="27401" y="409679"/>
                  </a:lnTo>
                  <a:lnTo>
                    <a:pt x="19729" y="396517"/>
                  </a:lnTo>
                  <a:lnTo>
                    <a:pt x="16441" y="388839"/>
                  </a:lnTo>
                  <a:lnTo>
                    <a:pt x="13700" y="381709"/>
                  </a:lnTo>
                  <a:lnTo>
                    <a:pt x="10412" y="374580"/>
                  </a:lnTo>
                  <a:lnTo>
                    <a:pt x="7673" y="366902"/>
                  </a:lnTo>
                  <a:lnTo>
                    <a:pt x="6029" y="359223"/>
                  </a:lnTo>
                  <a:lnTo>
                    <a:pt x="3836" y="350997"/>
                  </a:lnTo>
                  <a:lnTo>
                    <a:pt x="2192" y="341672"/>
                  </a:lnTo>
                  <a:lnTo>
                    <a:pt x="1097" y="332898"/>
                  </a:lnTo>
                  <a:lnTo>
                    <a:pt x="548" y="323574"/>
                  </a:lnTo>
                  <a:lnTo>
                    <a:pt x="0" y="314800"/>
                  </a:lnTo>
                  <a:lnTo>
                    <a:pt x="548" y="305476"/>
                  </a:lnTo>
                  <a:lnTo>
                    <a:pt x="1097" y="296702"/>
                  </a:lnTo>
                  <a:lnTo>
                    <a:pt x="2192" y="287378"/>
                  </a:lnTo>
                  <a:lnTo>
                    <a:pt x="3288" y="279151"/>
                  </a:lnTo>
                  <a:lnTo>
                    <a:pt x="5480" y="270926"/>
                  </a:lnTo>
                  <a:lnTo>
                    <a:pt x="7673" y="261602"/>
                  </a:lnTo>
                  <a:lnTo>
                    <a:pt x="9865" y="253924"/>
                  </a:lnTo>
                  <a:lnTo>
                    <a:pt x="13700" y="245148"/>
                  </a:lnTo>
                  <a:lnTo>
                    <a:pt x="16989" y="237472"/>
                  </a:lnTo>
                  <a:lnTo>
                    <a:pt x="20824" y="229245"/>
                  </a:lnTo>
                  <a:lnTo>
                    <a:pt x="24662" y="222115"/>
                  </a:lnTo>
                  <a:lnTo>
                    <a:pt x="29594" y="214437"/>
                  </a:lnTo>
                  <a:lnTo>
                    <a:pt x="34524" y="207308"/>
                  </a:lnTo>
                  <a:lnTo>
                    <a:pt x="40006" y="200178"/>
                  </a:lnTo>
                  <a:lnTo>
                    <a:pt x="45486" y="193596"/>
                  </a:lnTo>
                  <a:lnTo>
                    <a:pt x="50965" y="187015"/>
                  </a:lnTo>
                  <a:lnTo>
                    <a:pt x="57542" y="180983"/>
                  </a:lnTo>
                  <a:lnTo>
                    <a:pt x="64118" y="175497"/>
                  </a:lnTo>
                  <a:lnTo>
                    <a:pt x="70694" y="170014"/>
                  </a:lnTo>
                  <a:lnTo>
                    <a:pt x="78366" y="164529"/>
                  </a:lnTo>
                  <a:lnTo>
                    <a:pt x="85491" y="159594"/>
                  </a:lnTo>
                  <a:lnTo>
                    <a:pt x="92615" y="155206"/>
                  </a:lnTo>
                  <a:lnTo>
                    <a:pt x="100835" y="151367"/>
                  </a:lnTo>
                  <a:lnTo>
                    <a:pt x="109056" y="146979"/>
                  </a:lnTo>
                  <a:lnTo>
                    <a:pt x="117824" y="143689"/>
                  </a:lnTo>
                  <a:lnTo>
                    <a:pt x="126044" y="140399"/>
                  </a:lnTo>
                  <a:lnTo>
                    <a:pt x="135360" y="138204"/>
                  </a:lnTo>
                  <a:lnTo>
                    <a:pt x="144127" y="136011"/>
                  </a:lnTo>
                  <a:lnTo>
                    <a:pt x="770508" y="3839"/>
                  </a:lnTo>
                  <a:lnTo>
                    <a:pt x="779276" y="2193"/>
                  </a:lnTo>
                  <a:lnTo>
                    <a:pt x="788593" y="1097"/>
                  </a:lnTo>
                  <a:lnTo>
                    <a:pt x="797908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 dirty="0"/>
            </a:p>
          </p:txBody>
        </p:sp>
        <p:sp>
          <p:nvSpPr>
            <p:cNvPr id="11" name="任意多边形 38">
              <a:extLst>
                <a:ext uri="{FF2B5EF4-FFF2-40B4-BE49-F238E27FC236}">
                  <a16:creationId xmlns:a16="http://schemas.microsoft.com/office/drawing/2014/main" id="{ACD10C5D-E16D-4FA3-993D-C29187F84ABC}"/>
                </a:ext>
              </a:extLst>
            </p:cNvPr>
            <p:cNvSpPr/>
            <p:nvPr/>
          </p:nvSpPr>
          <p:spPr>
            <a:xfrm>
              <a:off x="5232401" y="1984934"/>
              <a:ext cx="823913" cy="503174"/>
            </a:xfrm>
            <a:custGeom>
              <a:avLst/>
              <a:gdLst>
                <a:gd name="connsiteX0" fmla="*/ 823913 w 823913"/>
                <a:gd name="connsiteY0" fmla="*/ 0 h 503174"/>
                <a:gd name="connsiteX1" fmla="*/ 823913 w 823913"/>
                <a:gd name="connsiteY1" fmla="*/ 59997 h 503174"/>
                <a:gd name="connsiteX2" fmla="*/ 783965 w 823913"/>
                <a:gd name="connsiteY2" fmla="*/ 69065 h 503174"/>
                <a:gd name="connsiteX3" fmla="*/ 720498 w 823913"/>
                <a:gd name="connsiteY3" fmla="*/ 83897 h 503174"/>
                <a:gd name="connsiteX4" fmla="*/ 658125 w 823913"/>
                <a:gd name="connsiteY4" fmla="*/ 99279 h 503174"/>
                <a:gd name="connsiteX5" fmla="*/ 595753 w 823913"/>
                <a:gd name="connsiteY5" fmla="*/ 115758 h 503174"/>
                <a:gd name="connsiteX6" fmla="*/ 564565 w 823913"/>
                <a:gd name="connsiteY6" fmla="*/ 124550 h 503174"/>
                <a:gd name="connsiteX7" fmla="*/ 533379 w 823913"/>
                <a:gd name="connsiteY7" fmla="*/ 133339 h 503174"/>
                <a:gd name="connsiteX8" fmla="*/ 502739 w 823913"/>
                <a:gd name="connsiteY8" fmla="*/ 143227 h 503174"/>
                <a:gd name="connsiteX9" fmla="*/ 471553 w 823913"/>
                <a:gd name="connsiteY9" fmla="*/ 152565 h 503174"/>
                <a:gd name="connsiteX10" fmla="*/ 504381 w 823913"/>
                <a:gd name="connsiteY10" fmla="*/ 150369 h 503174"/>
                <a:gd name="connsiteX11" fmla="*/ 536115 w 823913"/>
                <a:gd name="connsiteY11" fmla="*/ 147622 h 503174"/>
                <a:gd name="connsiteX12" fmla="*/ 568396 w 823913"/>
                <a:gd name="connsiteY12" fmla="*/ 144325 h 503174"/>
                <a:gd name="connsiteX13" fmla="*/ 600129 w 823913"/>
                <a:gd name="connsiteY13" fmla="*/ 140480 h 503174"/>
                <a:gd name="connsiteX14" fmla="*/ 664691 w 823913"/>
                <a:gd name="connsiteY14" fmla="*/ 132240 h 503174"/>
                <a:gd name="connsiteX15" fmla="*/ 728705 w 823913"/>
                <a:gd name="connsiteY15" fmla="*/ 123450 h 503174"/>
                <a:gd name="connsiteX16" fmla="*/ 792173 w 823913"/>
                <a:gd name="connsiteY16" fmla="*/ 113013 h 503174"/>
                <a:gd name="connsiteX17" fmla="*/ 823913 w 823913"/>
                <a:gd name="connsiteY17" fmla="*/ 107792 h 503174"/>
                <a:gd name="connsiteX18" fmla="*/ 823913 w 823913"/>
                <a:gd name="connsiteY18" fmla="*/ 371735 h 503174"/>
                <a:gd name="connsiteX19" fmla="*/ 219258 w 823913"/>
                <a:gd name="connsiteY19" fmla="*/ 499329 h 503174"/>
                <a:gd name="connsiteX20" fmla="*/ 209392 w 823913"/>
                <a:gd name="connsiteY20" fmla="*/ 500977 h 503174"/>
                <a:gd name="connsiteX21" fmla="*/ 200073 w 823913"/>
                <a:gd name="connsiteY21" fmla="*/ 502076 h 503174"/>
                <a:gd name="connsiteX22" fmla="*/ 190754 w 823913"/>
                <a:gd name="connsiteY22" fmla="*/ 502625 h 503174"/>
                <a:gd name="connsiteX23" fmla="*/ 181435 w 823913"/>
                <a:gd name="connsiteY23" fmla="*/ 503174 h 503174"/>
                <a:gd name="connsiteX24" fmla="*/ 173213 w 823913"/>
                <a:gd name="connsiteY24" fmla="*/ 502625 h 503174"/>
                <a:gd name="connsiteX25" fmla="*/ 165540 w 823913"/>
                <a:gd name="connsiteY25" fmla="*/ 502076 h 503174"/>
                <a:gd name="connsiteX26" fmla="*/ 150191 w 823913"/>
                <a:gd name="connsiteY26" fmla="*/ 500429 h 503174"/>
                <a:gd name="connsiteX27" fmla="*/ 135392 w 823913"/>
                <a:gd name="connsiteY27" fmla="*/ 497133 h 503174"/>
                <a:gd name="connsiteX28" fmla="*/ 121140 w 823913"/>
                <a:gd name="connsiteY28" fmla="*/ 492738 h 503174"/>
                <a:gd name="connsiteX29" fmla="*/ 106339 w 823913"/>
                <a:gd name="connsiteY29" fmla="*/ 487246 h 503174"/>
                <a:gd name="connsiteX30" fmla="*/ 92636 w 823913"/>
                <a:gd name="connsiteY30" fmla="*/ 480108 h 503174"/>
                <a:gd name="connsiteX31" fmla="*/ 80029 w 823913"/>
                <a:gd name="connsiteY31" fmla="*/ 472418 h 503174"/>
                <a:gd name="connsiteX32" fmla="*/ 67971 w 823913"/>
                <a:gd name="connsiteY32" fmla="*/ 463082 h 503174"/>
                <a:gd name="connsiteX33" fmla="*/ 56459 w 823913"/>
                <a:gd name="connsiteY33" fmla="*/ 453196 h 503174"/>
                <a:gd name="connsiteX34" fmla="*/ 46045 w 823913"/>
                <a:gd name="connsiteY34" fmla="*/ 441662 h 503174"/>
                <a:gd name="connsiteX35" fmla="*/ 36177 w 823913"/>
                <a:gd name="connsiteY35" fmla="*/ 430129 h 503174"/>
                <a:gd name="connsiteX36" fmla="*/ 27407 w 823913"/>
                <a:gd name="connsiteY36" fmla="*/ 417497 h 503174"/>
                <a:gd name="connsiteX37" fmla="*/ 19733 w 823913"/>
                <a:gd name="connsiteY37" fmla="*/ 404317 h 503174"/>
                <a:gd name="connsiteX38" fmla="*/ 16445 w 823913"/>
                <a:gd name="connsiteY38" fmla="*/ 396628 h 503174"/>
                <a:gd name="connsiteX39" fmla="*/ 13704 w 823913"/>
                <a:gd name="connsiteY39" fmla="*/ 389488 h 503174"/>
                <a:gd name="connsiteX40" fmla="*/ 10416 w 823913"/>
                <a:gd name="connsiteY40" fmla="*/ 381798 h 503174"/>
                <a:gd name="connsiteX41" fmla="*/ 7675 w 823913"/>
                <a:gd name="connsiteY41" fmla="*/ 374658 h 503174"/>
                <a:gd name="connsiteX42" fmla="*/ 6029 w 823913"/>
                <a:gd name="connsiteY42" fmla="*/ 366970 h 503174"/>
                <a:gd name="connsiteX43" fmla="*/ 3838 w 823913"/>
                <a:gd name="connsiteY43" fmla="*/ 358732 h 503174"/>
                <a:gd name="connsiteX44" fmla="*/ 2194 w 823913"/>
                <a:gd name="connsiteY44" fmla="*/ 349945 h 503174"/>
                <a:gd name="connsiteX45" fmla="*/ 1097 w 823913"/>
                <a:gd name="connsiteY45" fmla="*/ 340058 h 503174"/>
                <a:gd name="connsiteX46" fmla="*/ 548 w 823913"/>
                <a:gd name="connsiteY46" fmla="*/ 331272 h 503174"/>
                <a:gd name="connsiteX47" fmla="*/ 0 w 823913"/>
                <a:gd name="connsiteY47" fmla="*/ 321934 h 503174"/>
                <a:gd name="connsiteX48" fmla="*/ 548 w 823913"/>
                <a:gd name="connsiteY48" fmla="*/ 313148 h 503174"/>
                <a:gd name="connsiteX49" fmla="*/ 1097 w 823913"/>
                <a:gd name="connsiteY49" fmla="*/ 304361 h 503174"/>
                <a:gd name="connsiteX50" fmla="*/ 2194 w 823913"/>
                <a:gd name="connsiteY50" fmla="*/ 295024 h 503174"/>
                <a:gd name="connsiteX51" fmla="*/ 3288 w 823913"/>
                <a:gd name="connsiteY51" fmla="*/ 286785 h 503174"/>
                <a:gd name="connsiteX52" fmla="*/ 5482 w 823913"/>
                <a:gd name="connsiteY52" fmla="*/ 277998 h 503174"/>
                <a:gd name="connsiteX53" fmla="*/ 7675 w 823913"/>
                <a:gd name="connsiteY53" fmla="*/ 269760 h 503174"/>
                <a:gd name="connsiteX54" fmla="*/ 9867 w 823913"/>
                <a:gd name="connsiteY54" fmla="*/ 260973 h 503174"/>
                <a:gd name="connsiteX55" fmla="*/ 13704 w 823913"/>
                <a:gd name="connsiteY55" fmla="*/ 252734 h 503174"/>
                <a:gd name="connsiteX56" fmla="*/ 16992 w 823913"/>
                <a:gd name="connsiteY56" fmla="*/ 245045 h 503174"/>
                <a:gd name="connsiteX57" fmla="*/ 20829 w 823913"/>
                <a:gd name="connsiteY57" fmla="*/ 236808 h 503174"/>
                <a:gd name="connsiteX58" fmla="*/ 24667 w 823913"/>
                <a:gd name="connsiteY58" fmla="*/ 229668 h 503174"/>
                <a:gd name="connsiteX59" fmla="*/ 29601 w 823913"/>
                <a:gd name="connsiteY59" fmla="*/ 221978 h 503174"/>
                <a:gd name="connsiteX60" fmla="*/ 34533 w 823913"/>
                <a:gd name="connsiteY60" fmla="*/ 214838 h 503174"/>
                <a:gd name="connsiteX61" fmla="*/ 40014 w 823913"/>
                <a:gd name="connsiteY61" fmla="*/ 207700 h 503174"/>
                <a:gd name="connsiteX62" fmla="*/ 45496 w 823913"/>
                <a:gd name="connsiteY62" fmla="*/ 201657 h 503174"/>
                <a:gd name="connsiteX63" fmla="*/ 50977 w 823913"/>
                <a:gd name="connsiteY63" fmla="*/ 194518 h 503174"/>
                <a:gd name="connsiteX64" fmla="*/ 57555 w 823913"/>
                <a:gd name="connsiteY64" fmla="*/ 188477 h 503174"/>
                <a:gd name="connsiteX65" fmla="*/ 64134 w 823913"/>
                <a:gd name="connsiteY65" fmla="*/ 182985 h 503174"/>
                <a:gd name="connsiteX66" fmla="*/ 70712 w 823913"/>
                <a:gd name="connsiteY66" fmla="*/ 176944 h 503174"/>
                <a:gd name="connsiteX67" fmla="*/ 78385 w 823913"/>
                <a:gd name="connsiteY67" fmla="*/ 172001 h 503174"/>
                <a:gd name="connsiteX68" fmla="*/ 85510 w 823913"/>
                <a:gd name="connsiteY68" fmla="*/ 167057 h 503174"/>
                <a:gd name="connsiteX69" fmla="*/ 92636 w 823913"/>
                <a:gd name="connsiteY69" fmla="*/ 162664 h 503174"/>
                <a:gd name="connsiteX70" fmla="*/ 100858 w 823913"/>
                <a:gd name="connsiteY70" fmla="*/ 158270 h 503174"/>
                <a:gd name="connsiteX71" fmla="*/ 109080 w 823913"/>
                <a:gd name="connsiteY71" fmla="*/ 154425 h 503174"/>
                <a:gd name="connsiteX72" fmla="*/ 117851 w 823913"/>
                <a:gd name="connsiteY72" fmla="*/ 151130 h 503174"/>
                <a:gd name="connsiteX73" fmla="*/ 126074 w 823913"/>
                <a:gd name="connsiteY73" fmla="*/ 148385 h 503174"/>
                <a:gd name="connsiteX74" fmla="*/ 135392 w 823913"/>
                <a:gd name="connsiteY74" fmla="*/ 145638 h 503174"/>
                <a:gd name="connsiteX75" fmla="*/ 144162 w 823913"/>
                <a:gd name="connsiteY75" fmla="*/ 143441 h 503174"/>
                <a:gd name="connsiteX76" fmla="*/ 823913 w 823913"/>
                <a:gd name="connsiteY76" fmla="*/ 0 h 503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823913" h="503174">
                  <a:moveTo>
                    <a:pt x="823913" y="0"/>
                  </a:moveTo>
                  <a:lnTo>
                    <a:pt x="823913" y="59997"/>
                  </a:lnTo>
                  <a:lnTo>
                    <a:pt x="783965" y="69065"/>
                  </a:lnTo>
                  <a:lnTo>
                    <a:pt x="720498" y="83897"/>
                  </a:lnTo>
                  <a:lnTo>
                    <a:pt x="658125" y="99279"/>
                  </a:lnTo>
                  <a:lnTo>
                    <a:pt x="595753" y="115758"/>
                  </a:lnTo>
                  <a:lnTo>
                    <a:pt x="564565" y="124550"/>
                  </a:lnTo>
                  <a:lnTo>
                    <a:pt x="533379" y="133339"/>
                  </a:lnTo>
                  <a:lnTo>
                    <a:pt x="502739" y="143227"/>
                  </a:lnTo>
                  <a:lnTo>
                    <a:pt x="471553" y="152565"/>
                  </a:lnTo>
                  <a:lnTo>
                    <a:pt x="504381" y="150369"/>
                  </a:lnTo>
                  <a:lnTo>
                    <a:pt x="536115" y="147622"/>
                  </a:lnTo>
                  <a:lnTo>
                    <a:pt x="568396" y="144325"/>
                  </a:lnTo>
                  <a:lnTo>
                    <a:pt x="600129" y="140480"/>
                  </a:lnTo>
                  <a:lnTo>
                    <a:pt x="664691" y="132240"/>
                  </a:lnTo>
                  <a:lnTo>
                    <a:pt x="728705" y="123450"/>
                  </a:lnTo>
                  <a:lnTo>
                    <a:pt x="792173" y="113013"/>
                  </a:lnTo>
                  <a:lnTo>
                    <a:pt x="823913" y="107792"/>
                  </a:lnTo>
                  <a:lnTo>
                    <a:pt x="823913" y="371735"/>
                  </a:lnTo>
                  <a:lnTo>
                    <a:pt x="219258" y="499329"/>
                  </a:lnTo>
                  <a:lnTo>
                    <a:pt x="209392" y="500977"/>
                  </a:lnTo>
                  <a:lnTo>
                    <a:pt x="200073" y="502076"/>
                  </a:lnTo>
                  <a:lnTo>
                    <a:pt x="190754" y="502625"/>
                  </a:lnTo>
                  <a:lnTo>
                    <a:pt x="181435" y="503174"/>
                  </a:lnTo>
                  <a:lnTo>
                    <a:pt x="173213" y="502625"/>
                  </a:lnTo>
                  <a:lnTo>
                    <a:pt x="165540" y="502076"/>
                  </a:lnTo>
                  <a:lnTo>
                    <a:pt x="150191" y="500429"/>
                  </a:lnTo>
                  <a:lnTo>
                    <a:pt x="135392" y="497133"/>
                  </a:lnTo>
                  <a:lnTo>
                    <a:pt x="121140" y="492738"/>
                  </a:lnTo>
                  <a:lnTo>
                    <a:pt x="106339" y="487246"/>
                  </a:lnTo>
                  <a:lnTo>
                    <a:pt x="92636" y="480108"/>
                  </a:lnTo>
                  <a:lnTo>
                    <a:pt x="80029" y="472418"/>
                  </a:lnTo>
                  <a:lnTo>
                    <a:pt x="67971" y="463082"/>
                  </a:lnTo>
                  <a:lnTo>
                    <a:pt x="56459" y="453196"/>
                  </a:lnTo>
                  <a:lnTo>
                    <a:pt x="46045" y="441662"/>
                  </a:lnTo>
                  <a:lnTo>
                    <a:pt x="36177" y="430129"/>
                  </a:lnTo>
                  <a:lnTo>
                    <a:pt x="27407" y="417497"/>
                  </a:lnTo>
                  <a:lnTo>
                    <a:pt x="19733" y="404317"/>
                  </a:lnTo>
                  <a:lnTo>
                    <a:pt x="16445" y="396628"/>
                  </a:lnTo>
                  <a:lnTo>
                    <a:pt x="13704" y="389488"/>
                  </a:lnTo>
                  <a:lnTo>
                    <a:pt x="10416" y="381798"/>
                  </a:lnTo>
                  <a:lnTo>
                    <a:pt x="7675" y="374658"/>
                  </a:lnTo>
                  <a:lnTo>
                    <a:pt x="6029" y="366970"/>
                  </a:lnTo>
                  <a:lnTo>
                    <a:pt x="3838" y="358732"/>
                  </a:lnTo>
                  <a:lnTo>
                    <a:pt x="2194" y="349945"/>
                  </a:lnTo>
                  <a:lnTo>
                    <a:pt x="1097" y="340058"/>
                  </a:lnTo>
                  <a:lnTo>
                    <a:pt x="548" y="331272"/>
                  </a:lnTo>
                  <a:lnTo>
                    <a:pt x="0" y="321934"/>
                  </a:lnTo>
                  <a:lnTo>
                    <a:pt x="548" y="313148"/>
                  </a:lnTo>
                  <a:lnTo>
                    <a:pt x="1097" y="304361"/>
                  </a:lnTo>
                  <a:lnTo>
                    <a:pt x="2194" y="295024"/>
                  </a:lnTo>
                  <a:lnTo>
                    <a:pt x="3288" y="286785"/>
                  </a:lnTo>
                  <a:lnTo>
                    <a:pt x="5482" y="277998"/>
                  </a:lnTo>
                  <a:lnTo>
                    <a:pt x="7675" y="269760"/>
                  </a:lnTo>
                  <a:lnTo>
                    <a:pt x="9867" y="260973"/>
                  </a:lnTo>
                  <a:lnTo>
                    <a:pt x="13704" y="252734"/>
                  </a:lnTo>
                  <a:lnTo>
                    <a:pt x="16992" y="245045"/>
                  </a:lnTo>
                  <a:lnTo>
                    <a:pt x="20829" y="236808"/>
                  </a:lnTo>
                  <a:lnTo>
                    <a:pt x="24667" y="229668"/>
                  </a:lnTo>
                  <a:lnTo>
                    <a:pt x="29601" y="221978"/>
                  </a:lnTo>
                  <a:lnTo>
                    <a:pt x="34533" y="214838"/>
                  </a:lnTo>
                  <a:lnTo>
                    <a:pt x="40014" y="207700"/>
                  </a:lnTo>
                  <a:lnTo>
                    <a:pt x="45496" y="201657"/>
                  </a:lnTo>
                  <a:lnTo>
                    <a:pt x="50977" y="194518"/>
                  </a:lnTo>
                  <a:lnTo>
                    <a:pt x="57555" y="188477"/>
                  </a:lnTo>
                  <a:lnTo>
                    <a:pt x="64134" y="182985"/>
                  </a:lnTo>
                  <a:lnTo>
                    <a:pt x="70712" y="176944"/>
                  </a:lnTo>
                  <a:lnTo>
                    <a:pt x="78385" y="172001"/>
                  </a:lnTo>
                  <a:lnTo>
                    <a:pt x="85510" y="167057"/>
                  </a:lnTo>
                  <a:lnTo>
                    <a:pt x="92636" y="162664"/>
                  </a:lnTo>
                  <a:lnTo>
                    <a:pt x="100858" y="158270"/>
                  </a:lnTo>
                  <a:lnTo>
                    <a:pt x="109080" y="154425"/>
                  </a:lnTo>
                  <a:lnTo>
                    <a:pt x="117851" y="151130"/>
                  </a:lnTo>
                  <a:lnTo>
                    <a:pt x="126074" y="148385"/>
                  </a:lnTo>
                  <a:lnTo>
                    <a:pt x="135392" y="145638"/>
                  </a:lnTo>
                  <a:lnTo>
                    <a:pt x="144162" y="143441"/>
                  </a:lnTo>
                  <a:lnTo>
                    <a:pt x="8239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12" name="任意多边形 34">
              <a:extLst>
                <a:ext uri="{FF2B5EF4-FFF2-40B4-BE49-F238E27FC236}">
                  <a16:creationId xmlns:a16="http://schemas.microsoft.com/office/drawing/2014/main" id="{C813F885-21B2-405B-BFC3-D60ADFABA588}"/>
                </a:ext>
              </a:extLst>
            </p:cNvPr>
            <p:cNvSpPr/>
            <p:nvPr/>
          </p:nvSpPr>
          <p:spPr>
            <a:xfrm>
              <a:off x="5232401" y="2509950"/>
              <a:ext cx="823913" cy="501333"/>
            </a:xfrm>
            <a:custGeom>
              <a:avLst/>
              <a:gdLst>
                <a:gd name="connsiteX0" fmla="*/ 823913 w 823913"/>
                <a:gd name="connsiteY0" fmla="*/ 0 h 501333"/>
                <a:gd name="connsiteX1" fmla="*/ 823913 w 823913"/>
                <a:gd name="connsiteY1" fmla="*/ 57955 h 501333"/>
                <a:gd name="connsiteX2" fmla="*/ 783965 w 823913"/>
                <a:gd name="connsiteY2" fmla="*/ 66674 h 501333"/>
                <a:gd name="connsiteX3" fmla="*/ 720498 w 823913"/>
                <a:gd name="connsiteY3" fmla="*/ 82056 h 501333"/>
                <a:gd name="connsiteX4" fmla="*/ 658125 w 823913"/>
                <a:gd name="connsiteY4" fmla="*/ 96889 h 501333"/>
                <a:gd name="connsiteX5" fmla="*/ 595753 w 823913"/>
                <a:gd name="connsiteY5" fmla="*/ 113369 h 501333"/>
                <a:gd name="connsiteX6" fmla="*/ 564565 w 823913"/>
                <a:gd name="connsiteY6" fmla="*/ 122158 h 501333"/>
                <a:gd name="connsiteX7" fmla="*/ 533379 w 823913"/>
                <a:gd name="connsiteY7" fmla="*/ 130948 h 501333"/>
                <a:gd name="connsiteX8" fmla="*/ 502739 w 823913"/>
                <a:gd name="connsiteY8" fmla="*/ 140287 h 501333"/>
                <a:gd name="connsiteX9" fmla="*/ 471553 w 823913"/>
                <a:gd name="connsiteY9" fmla="*/ 150725 h 501333"/>
                <a:gd name="connsiteX10" fmla="*/ 504381 w 823913"/>
                <a:gd name="connsiteY10" fmla="*/ 147978 h 501333"/>
                <a:gd name="connsiteX11" fmla="*/ 536115 w 823913"/>
                <a:gd name="connsiteY11" fmla="*/ 145231 h 501333"/>
                <a:gd name="connsiteX12" fmla="*/ 568396 w 823913"/>
                <a:gd name="connsiteY12" fmla="*/ 141387 h 501333"/>
                <a:gd name="connsiteX13" fmla="*/ 600129 w 823913"/>
                <a:gd name="connsiteY13" fmla="*/ 138089 h 501333"/>
                <a:gd name="connsiteX14" fmla="*/ 664691 w 823913"/>
                <a:gd name="connsiteY14" fmla="*/ 129850 h 501333"/>
                <a:gd name="connsiteX15" fmla="*/ 728705 w 823913"/>
                <a:gd name="connsiteY15" fmla="*/ 120511 h 501333"/>
                <a:gd name="connsiteX16" fmla="*/ 792173 w 823913"/>
                <a:gd name="connsiteY16" fmla="*/ 111172 h 501333"/>
                <a:gd name="connsiteX17" fmla="*/ 823913 w 823913"/>
                <a:gd name="connsiteY17" fmla="*/ 105677 h 501333"/>
                <a:gd name="connsiteX18" fmla="*/ 823913 w 823913"/>
                <a:gd name="connsiteY18" fmla="*/ 370446 h 501333"/>
                <a:gd name="connsiteX19" fmla="*/ 219258 w 823913"/>
                <a:gd name="connsiteY19" fmla="*/ 497504 h 501333"/>
                <a:gd name="connsiteX20" fmla="*/ 209392 w 823913"/>
                <a:gd name="connsiteY20" fmla="*/ 499145 h 501333"/>
                <a:gd name="connsiteX21" fmla="*/ 200073 w 823913"/>
                <a:gd name="connsiteY21" fmla="*/ 500239 h 501333"/>
                <a:gd name="connsiteX22" fmla="*/ 190754 w 823913"/>
                <a:gd name="connsiteY22" fmla="*/ 500786 h 501333"/>
                <a:gd name="connsiteX23" fmla="*/ 181435 w 823913"/>
                <a:gd name="connsiteY23" fmla="*/ 501333 h 501333"/>
                <a:gd name="connsiteX24" fmla="*/ 173213 w 823913"/>
                <a:gd name="connsiteY24" fmla="*/ 500786 h 501333"/>
                <a:gd name="connsiteX25" fmla="*/ 165540 w 823913"/>
                <a:gd name="connsiteY25" fmla="*/ 500239 h 501333"/>
                <a:gd name="connsiteX26" fmla="*/ 150191 w 823913"/>
                <a:gd name="connsiteY26" fmla="*/ 498598 h 501333"/>
                <a:gd name="connsiteX27" fmla="*/ 135392 w 823913"/>
                <a:gd name="connsiteY27" fmla="*/ 495318 h 501333"/>
                <a:gd name="connsiteX28" fmla="*/ 121140 w 823913"/>
                <a:gd name="connsiteY28" fmla="*/ 490942 h 501333"/>
                <a:gd name="connsiteX29" fmla="*/ 106339 w 823913"/>
                <a:gd name="connsiteY29" fmla="*/ 485473 h 501333"/>
                <a:gd name="connsiteX30" fmla="*/ 92636 w 823913"/>
                <a:gd name="connsiteY30" fmla="*/ 478364 h 501333"/>
                <a:gd name="connsiteX31" fmla="*/ 80029 w 823913"/>
                <a:gd name="connsiteY31" fmla="*/ 470706 h 501333"/>
                <a:gd name="connsiteX32" fmla="*/ 67971 w 823913"/>
                <a:gd name="connsiteY32" fmla="*/ 461410 h 501333"/>
                <a:gd name="connsiteX33" fmla="*/ 56459 w 823913"/>
                <a:gd name="connsiteY33" fmla="*/ 451564 h 501333"/>
                <a:gd name="connsiteX34" fmla="*/ 46045 w 823913"/>
                <a:gd name="connsiteY34" fmla="*/ 440080 h 501333"/>
                <a:gd name="connsiteX35" fmla="*/ 36177 w 823913"/>
                <a:gd name="connsiteY35" fmla="*/ 428595 h 501333"/>
                <a:gd name="connsiteX36" fmla="*/ 27407 w 823913"/>
                <a:gd name="connsiteY36" fmla="*/ 416017 h 501333"/>
                <a:gd name="connsiteX37" fmla="*/ 19733 w 823913"/>
                <a:gd name="connsiteY37" fmla="*/ 402343 h 501333"/>
                <a:gd name="connsiteX38" fmla="*/ 16445 w 823913"/>
                <a:gd name="connsiteY38" fmla="*/ 395234 h 501333"/>
                <a:gd name="connsiteX39" fmla="*/ 13704 w 823913"/>
                <a:gd name="connsiteY39" fmla="*/ 388124 h 501333"/>
                <a:gd name="connsiteX40" fmla="*/ 10416 w 823913"/>
                <a:gd name="connsiteY40" fmla="*/ 380468 h 501333"/>
                <a:gd name="connsiteX41" fmla="*/ 7675 w 823913"/>
                <a:gd name="connsiteY41" fmla="*/ 373357 h 501333"/>
                <a:gd name="connsiteX42" fmla="*/ 6029 w 823913"/>
                <a:gd name="connsiteY42" fmla="*/ 365702 h 501333"/>
                <a:gd name="connsiteX43" fmla="*/ 3838 w 823913"/>
                <a:gd name="connsiteY43" fmla="*/ 357497 h 501333"/>
                <a:gd name="connsiteX44" fmla="*/ 2194 w 823913"/>
                <a:gd name="connsiteY44" fmla="*/ 348748 h 501333"/>
                <a:gd name="connsiteX45" fmla="*/ 1097 w 823913"/>
                <a:gd name="connsiteY45" fmla="*/ 338902 h 501333"/>
                <a:gd name="connsiteX46" fmla="*/ 548 w 823913"/>
                <a:gd name="connsiteY46" fmla="*/ 330153 h 501333"/>
                <a:gd name="connsiteX47" fmla="*/ 0 w 823913"/>
                <a:gd name="connsiteY47" fmla="*/ 320856 h 501333"/>
                <a:gd name="connsiteX48" fmla="*/ 548 w 823913"/>
                <a:gd name="connsiteY48" fmla="*/ 312104 h 501333"/>
                <a:gd name="connsiteX49" fmla="*/ 1097 w 823913"/>
                <a:gd name="connsiteY49" fmla="*/ 303355 h 501333"/>
                <a:gd name="connsiteX50" fmla="*/ 2194 w 823913"/>
                <a:gd name="connsiteY50" fmla="*/ 294056 h 501333"/>
                <a:gd name="connsiteX51" fmla="*/ 3288 w 823913"/>
                <a:gd name="connsiteY51" fmla="*/ 285854 h 501333"/>
                <a:gd name="connsiteX52" fmla="*/ 5482 w 823913"/>
                <a:gd name="connsiteY52" fmla="*/ 277102 h 501333"/>
                <a:gd name="connsiteX53" fmla="*/ 7675 w 823913"/>
                <a:gd name="connsiteY53" fmla="*/ 268900 h 501333"/>
                <a:gd name="connsiteX54" fmla="*/ 9867 w 823913"/>
                <a:gd name="connsiteY54" fmla="*/ 260148 h 501333"/>
                <a:gd name="connsiteX55" fmla="*/ 13704 w 823913"/>
                <a:gd name="connsiteY55" fmla="*/ 251945 h 501333"/>
                <a:gd name="connsiteX56" fmla="*/ 16992 w 823913"/>
                <a:gd name="connsiteY56" fmla="*/ 244288 h 501333"/>
                <a:gd name="connsiteX57" fmla="*/ 20829 w 823913"/>
                <a:gd name="connsiteY57" fmla="*/ 236085 h 501333"/>
                <a:gd name="connsiteX58" fmla="*/ 24667 w 823913"/>
                <a:gd name="connsiteY58" fmla="*/ 228975 h 501333"/>
                <a:gd name="connsiteX59" fmla="*/ 29601 w 823913"/>
                <a:gd name="connsiteY59" fmla="*/ 220772 h 501333"/>
                <a:gd name="connsiteX60" fmla="*/ 34533 w 823913"/>
                <a:gd name="connsiteY60" fmla="*/ 214209 h 501333"/>
                <a:gd name="connsiteX61" fmla="*/ 40014 w 823913"/>
                <a:gd name="connsiteY61" fmla="*/ 207100 h 501333"/>
                <a:gd name="connsiteX62" fmla="*/ 45496 w 823913"/>
                <a:gd name="connsiteY62" fmla="*/ 200536 h 501333"/>
                <a:gd name="connsiteX63" fmla="*/ 50977 w 823913"/>
                <a:gd name="connsiteY63" fmla="*/ 193974 h 501333"/>
                <a:gd name="connsiteX64" fmla="*/ 57555 w 823913"/>
                <a:gd name="connsiteY64" fmla="*/ 187958 h 501333"/>
                <a:gd name="connsiteX65" fmla="*/ 64134 w 823913"/>
                <a:gd name="connsiteY65" fmla="*/ 182488 h 501333"/>
                <a:gd name="connsiteX66" fmla="*/ 70712 w 823913"/>
                <a:gd name="connsiteY66" fmla="*/ 176473 h 501333"/>
                <a:gd name="connsiteX67" fmla="*/ 78385 w 823913"/>
                <a:gd name="connsiteY67" fmla="*/ 171551 h 501333"/>
                <a:gd name="connsiteX68" fmla="*/ 85510 w 823913"/>
                <a:gd name="connsiteY68" fmla="*/ 166628 h 501333"/>
                <a:gd name="connsiteX69" fmla="*/ 92636 w 823913"/>
                <a:gd name="connsiteY69" fmla="*/ 162254 h 501333"/>
                <a:gd name="connsiteX70" fmla="*/ 100858 w 823913"/>
                <a:gd name="connsiteY70" fmla="*/ 157878 h 501333"/>
                <a:gd name="connsiteX71" fmla="*/ 109080 w 823913"/>
                <a:gd name="connsiteY71" fmla="*/ 154050 h 501333"/>
                <a:gd name="connsiteX72" fmla="*/ 117851 w 823913"/>
                <a:gd name="connsiteY72" fmla="*/ 150768 h 501333"/>
                <a:gd name="connsiteX73" fmla="*/ 126074 w 823913"/>
                <a:gd name="connsiteY73" fmla="*/ 148035 h 501333"/>
                <a:gd name="connsiteX74" fmla="*/ 135392 w 823913"/>
                <a:gd name="connsiteY74" fmla="*/ 145300 h 501333"/>
                <a:gd name="connsiteX75" fmla="*/ 144162 w 823913"/>
                <a:gd name="connsiteY75" fmla="*/ 143112 h 501333"/>
                <a:gd name="connsiteX76" fmla="*/ 823913 w 823913"/>
                <a:gd name="connsiteY76" fmla="*/ 0 h 501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823913" h="501333">
                  <a:moveTo>
                    <a:pt x="823913" y="0"/>
                  </a:moveTo>
                  <a:lnTo>
                    <a:pt x="823913" y="57955"/>
                  </a:lnTo>
                  <a:lnTo>
                    <a:pt x="783965" y="66674"/>
                  </a:lnTo>
                  <a:lnTo>
                    <a:pt x="720498" y="82056"/>
                  </a:lnTo>
                  <a:lnTo>
                    <a:pt x="658125" y="96889"/>
                  </a:lnTo>
                  <a:lnTo>
                    <a:pt x="595753" y="113369"/>
                  </a:lnTo>
                  <a:lnTo>
                    <a:pt x="564565" y="122158"/>
                  </a:lnTo>
                  <a:lnTo>
                    <a:pt x="533379" y="130948"/>
                  </a:lnTo>
                  <a:lnTo>
                    <a:pt x="502739" y="140287"/>
                  </a:lnTo>
                  <a:lnTo>
                    <a:pt x="471553" y="150725"/>
                  </a:lnTo>
                  <a:lnTo>
                    <a:pt x="504381" y="147978"/>
                  </a:lnTo>
                  <a:lnTo>
                    <a:pt x="536115" y="145231"/>
                  </a:lnTo>
                  <a:lnTo>
                    <a:pt x="568396" y="141387"/>
                  </a:lnTo>
                  <a:lnTo>
                    <a:pt x="600129" y="138089"/>
                  </a:lnTo>
                  <a:lnTo>
                    <a:pt x="664691" y="129850"/>
                  </a:lnTo>
                  <a:lnTo>
                    <a:pt x="728705" y="120511"/>
                  </a:lnTo>
                  <a:lnTo>
                    <a:pt x="792173" y="111172"/>
                  </a:lnTo>
                  <a:lnTo>
                    <a:pt x="823913" y="105677"/>
                  </a:lnTo>
                  <a:lnTo>
                    <a:pt x="823913" y="370446"/>
                  </a:lnTo>
                  <a:lnTo>
                    <a:pt x="219258" y="497504"/>
                  </a:lnTo>
                  <a:lnTo>
                    <a:pt x="209392" y="499145"/>
                  </a:lnTo>
                  <a:lnTo>
                    <a:pt x="200073" y="500239"/>
                  </a:lnTo>
                  <a:lnTo>
                    <a:pt x="190754" y="500786"/>
                  </a:lnTo>
                  <a:lnTo>
                    <a:pt x="181435" y="501333"/>
                  </a:lnTo>
                  <a:lnTo>
                    <a:pt x="173213" y="500786"/>
                  </a:lnTo>
                  <a:lnTo>
                    <a:pt x="165540" y="500239"/>
                  </a:lnTo>
                  <a:lnTo>
                    <a:pt x="150191" y="498598"/>
                  </a:lnTo>
                  <a:lnTo>
                    <a:pt x="135392" y="495318"/>
                  </a:lnTo>
                  <a:lnTo>
                    <a:pt x="121140" y="490942"/>
                  </a:lnTo>
                  <a:lnTo>
                    <a:pt x="106339" y="485473"/>
                  </a:lnTo>
                  <a:lnTo>
                    <a:pt x="92636" y="478364"/>
                  </a:lnTo>
                  <a:lnTo>
                    <a:pt x="80029" y="470706"/>
                  </a:lnTo>
                  <a:lnTo>
                    <a:pt x="67971" y="461410"/>
                  </a:lnTo>
                  <a:lnTo>
                    <a:pt x="56459" y="451564"/>
                  </a:lnTo>
                  <a:lnTo>
                    <a:pt x="46045" y="440080"/>
                  </a:lnTo>
                  <a:lnTo>
                    <a:pt x="36177" y="428595"/>
                  </a:lnTo>
                  <a:lnTo>
                    <a:pt x="27407" y="416017"/>
                  </a:lnTo>
                  <a:lnTo>
                    <a:pt x="19733" y="402343"/>
                  </a:lnTo>
                  <a:lnTo>
                    <a:pt x="16445" y="395234"/>
                  </a:lnTo>
                  <a:lnTo>
                    <a:pt x="13704" y="388124"/>
                  </a:lnTo>
                  <a:lnTo>
                    <a:pt x="10416" y="380468"/>
                  </a:lnTo>
                  <a:lnTo>
                    <a:pt x="7675" y="373357"/>
                  </a:lnTo>
                  <a:lnTo>
                    <a:pt x="6029" y="365702"/>
                  </a:lnTo>
                  <a:lnTo>
                    <a:pt x="3838" y="357497"/>
                  </a:lnTo>
                  <a:lnTo>
                    <a:pt x="2194" y="348748"/>
                  </a:lnTo>
                  <a:lnTo>
                    <a:pt x="1097" y="338902"/>
                  </a:lnTo>
                  <a:lnTo>
                    <a:pt x="548" y="330153"/>
                  </a:lnTo>
                  <a:lnTo>
                    <a:pt x="0" y="320856"/>
                  </a:lnTo>
                  <a:lnTo>
                    <a:pt x="548" y="312104"/>
                  </a:lnTo>
                  <a:lnTo>
                    <a:pt x="1097" y="303355"/>
                  </a:lnTo>
                  <a:lnTo>
                    <a:pt x="2194" y="294056"/>
                  </a:lnTo>
                  <a:lnTo>
                    <a:pt x="3288" y="285854"/>
                  </a:lnTo>
                  <a:lnTo>
                    <a:pt x="5482" y="277102"/>
                  </a:lnTo>
                  <a:lnTo>
                    <a:pt x="7675" y="268900"/>
                  </a:lnTo>
                  <a:lnTo>
                    <a:pt x="9867" y="260148"/>
                  </a:lnTo>
                  <a:lnTo>
                    <a:pt x="13704" y="251945"/>
                  </a:lnTo>
                  <a:lnTo>
                    <a:pt x="16992" y="244288"/>
                  </a:lnTo>
                  <a:lnTo>
                    <a:pt x="20829" y="236085"/>
                  </a:lnTo>
                  <a:lnTo>
                    <a:pt x="24667" y="228975"/>
                  </a:lnTo>
                  <a:lnTo>
                    <a:pt x="29601" y="220772"/>
                  </a:lnTo>
                  <a:lnTo>
                    <a:pt x="34533" y="214209"/>
                  </a:lnTo>
                  <a:lnTo>
                    <a:pt x="40014" y="207100"/>
                  </a:lnTo>
                  <a:lnTo>
                    <a:pt x="45496" y="200536"/>
                  </a:lnTo>
                  <a:lnTo>
                    <a:pt x="50977" y="193974"/>
                  </a:lnTo>
                  <a:lnTo>
                    <a:pt x="57555" y="187958"/>
                  </a:lnTo>
                  <a:lnTo>
                    <a:pt x="64134" y="182488"/>
                  </a:lnTo>
                  <a:lnTo>
                    <a:pt x="70712" y="176473"/>
                  </a:lnTo>
                  <a:lnTo>
                    <a:pt x="78385" y="171551"/>
                  </a:lnTo>
                  <a:lnTo>
                    <a:pt x="85510" y="166628"/>
                  </a:lnTo>
                  <a:lnTo>
                    <a:pt x="92636" y="162254"/>
                  </a:lnTo>
                  <a:lnTo>
                    <a:pt x="100858" y="157878"/>
                  </a:lnTo>
                  <a:lnTo>
                    <a:pt x="109080" y="154050"/>
                  </a:lnTo>
                  <a:lnTo>
                    <a:pt x="117851" y="150768"/>
                  </a:lnTo>
                  <a:lnTo>
                    <a:pt x="126074" y="148035"/>
                  </a:lnTo>
                  <a:lnTo>
                    <a:pt x="135392" y="145300"/>
                  </a:lnTo>
                  <a:lnTo>
                    <a:pt x="144162" y="143112"/>
                  </a:lnTo>
                  <a:lnTo>
                    <a:pt x="8239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13" name="任意多边形 30">
              <a:extLst>
                <a:ext uri="{FF2B5EF4-FFF2-40B4-BE49-F238E27FC236}">
                  <a16:creationId xmlns:a16="http://schemas.microsoft.com/office/drawing/2014/main" id="{8B44700A-A509-40C5-A225-93566AF13BC2}"/>
                </a:ext>
              </a:extLst>
            </p:cNvPr>
            <p:cNvSpPr/>
            <p:nvPr/>
          </p:nvSpPr>
          <p:spPr>
            <a:xfrm>
              <a:off x="5232401" y="3033472"/>
              <a:ext cx="823913" cy="355841"/>
            </a:xfrm>
            <a:custGeom>
              <a:avLst/>
              <a:gdLst>
                <a:gd name="connsiteX0" fmla="*/ 823913 w 823913"/>
                <a:gd name="connsiteY0" fmla="*/ 0 h 355841"/>
                <a:gd name="connsiteX1" fmla="*/ 823913 w 823913"/>
                <a:gd name="connsiteY1" fmla="*/ 56353 h 355841"/>
                <a:gd name="connsiteX2" fmla="*/ 783965 w 823913"/>
                <a:gd name="connsiteY2" fmla="*/ 65296 h 355841"/>
                <a:gd name="connsiteX3" fmla="*/ 720498 w 823913"/>
                <a:gd name="connsiteY3" fmla="*/ 79380 h 355841"/>
                <a:gd name="connsiteX4" fmla="*/ 658125 w 823913"/>
                <a:gd name="connsiteY4" fmla="*/ 95090 h 355841"/>
                <a:gd name="connsiteX5" fmla="*/ 595753 w 823913"/>
                <a:gd name="connsiteY5" fmla="*/ 111342 h 355841"/>
                <a:gd name="connsiteX6" fmla="*/ 564565 w 823913"/>
                <a:gd name="connsiteY6" fmla="*/ 119467 h 355841"/>
                <a:gd name="connsiteX7" fmla="*/ 533379 w 823913"/>
                <a:gd name="connsiteY7" fmla="*/ 128678 h 355841"/>
                <a:gd name="connsiteX8" fmla="*/ 502739 w 823913"/>
                <a:gd name="connsiteY8" fmla="*/ 137886 h 355841"/>
                <a:gd name="connsiteX9" fmla="*/ 471553 w 823913"/>
                <a:gd name="connsiteY9" fmla="*/ 147637 h 355841"/>
                <a:gd name="connsiteX10" fmla="*/ 504381 w 823913"/>
                <a:gd name="connsiteY10" fmla="*/ 145470 h 355841"/>
                <a:gd name="connsiteX11" fmla="*/ 536115 w 823913"/>
                <a:gd name="connsiteY11" fmla="*/ 142221 h 355841"/>
                <a:gd name="connsiteX12" fmla="*/ 568396 w 823913"/>
                <a:gd name="connsiteY12" fmla="*/ 138970 h 355841"/>
                <a:gd name="connsiteX13" fmla="*/ 600129 w 823913"/>
                <a:gd name="connsiteY13" fmla="*/ 135177 h 355841"/>
                <a:gd name="connsiteX14" fmla="*/ 664691 w 823913"/>
                <a:gd name="connsiteY14" fmla="*/ 127594 h 355841"/>
                <a:gd name="connsiteX15" fmla="*/ 728705 w 823913"/>
                <a:gd name="connsiteY15" fmla="*/ 118384 h 355841"/>
                <a:gd name="connsiteX16" fmla="*/ 792173 w 823913"/>
                <a:gd name="connsiteY16" fmla="*/ 108633 h 355841"/>
                <a:gd name="connsiteX17" fmla="*/ 823913 w 823913"/>
                <a:gd name="connsiteY17" fmla="*/ 103215 h 355841"/>
                <a:gd name="connsiteX18" fmla="*/ 823913 w 823913"/>
                <a:gd name="connsiteY18" fmla="*/ 355841 h 355841"/>
                <a:gd name="connsiteX19" fmla="*/ 3195 w 823913"/>
                <a:gd name="connsiteY19" fmla="*/ 355841 h 355841"/>
                <a:gd name="connsiteX20" fmla="*/ 2194 w 823913"/>
                <a:gd name="connsiteY20" fmla="*/ 350494 h 355841"/>
                <a:gd name="connsiteX21" fmla="*/ 1097 w 823913"/>
                <a:gd name="connsiteY21" fmla="*/ 340608 h 355841"/>
                <a:gd name="connsiteX22" fmla="*/ 548 w 823913"/>
                <a:gd name="connsiteY22" fmla="*/ 331822 h 355841"/>
                <a:gd name="connsiteX23" fmla="*/ 0 w 823913"/>
                <a:gd name="connsiteY23" fmla="*/ 322484 h 355841"/>
                <a:gd name="connsiteX24" fmla="*/ 548 w 823913"/>
                <a:gd name="connsiteY24" fmla="*/ 313698 h 355841"/>
                <a:gd name="connsiteX25" fmla="*/ 1097 w 823913"/>
                <a:gd name="connsiteY25" fmla="*/ 304360 h 355841"/>
                <a:gd name="connsiteX26" fmla="*/ 2194 w 823913"/>
                <a:gd name="connsiteY26" fmla="*/ 295574 h 355841"/>
                <a:gd name="connsiteX27" fmla="*/ 3288 w 823913"/>
                <a:gd name="connsiteY27" fmla="*/ 287335 h 355841"/>
                <a:gd name="connsiteX28" fmla="*/ 5482 w 823913"/>
                <a:gd name="connsiteY28" fmla="*/ 278547 h 355841"/>
                <a:gd name="connsiteX29" fmla="*/ 7675 w 823913"/>
                <a:gd name="connsiteY29" fmla="*/ 270310 h 355841"/>
                <a:gd name="connsiteX30" fmla="*/ 9867 w 823913"/>
                <a:gd name="connsiteY30" fmla="*/ 261522 h 355841"/>
                <a:gd name="connsiteX31" fmla="*/ 13704 w 823913"/>
                <a:gd name="connsiteY31" fmla="*/ 253283 h 355841"/>
                <a:gd name="connsiteX32" fmla="*/ 16992 w 823913"/>
                <a:gd name="connsiteY32" fmla="*/ 245046 h 355841"/>
                <a:gd name="connsiteX33" fmla="*/ 20829 w 823913"/>
                <a:gd name="connsiteY33" fmla="*/ 237358 h 355841"/>
                <a:gd name="connsiteX34" fmla="*/ 24667 w 823913"/>
                <a:gd name="connsiteY34" fmla="*/ 230218 h 355841"/>
                <a:gd name="connsiteX35" fmla="*/ 29601 w 823913"/>
                <a:gd name="connsiteY35" fmla="*/ 222528 h 355841"/>
                <a:gd name="connsiteX36" fmla="*/ 34533 w 823913"/>
                <a:gd name="connsiteY36" fmla="*/ 215388 h 355841"/>
                <a:gd name="connsiteX37" fmla="*/ 40014 w 823913"/>
                <a:gd name="connsiteY37" fmla="*/ 208250 h 355841"/>
                <a:gd name="connsiteX38" fmla="*/ 45496 w 823913"/>
                <a:gd name="connsiteY38" fmla="*/ 201658 h 355841"/>
                <a:gd name="connsiteX39" fmla="*/ 50977 w 823913"/>
                <a:gd name="connsiteY39" fmla="*/ 195067 h 355841"/>
                <a:gd name="connsiteX40" fmla="*/ 57555 w 823913"/>
                <a:gd name="connsiteY40" fmla="*/ 189026 h 355841"/>
                <a:gd name="connsiteX41" fmla="*/ 64134 w 823913"/>
                <a:gd name="connsiteY41" fmla="*/ 182986 h 355841"/>
                <a:gd name="connsiteX42" fmla="*/ 70712 w 823913"/>
                <a:gd name="connsiteY42" fmla="*/ 177494 h 355841"/>
                <a:gd name="connsiteX43" fmla="*/ 78385 w 823913"/>
                <a:gd name="connsiteY43" fmla="*/ 172550 h 355841"/>
                <a:gd name="connsiteX44" fmla="*/ 85510 w 823913"/>
                <a:gd name="connsiteY44" fmla="*/ 167607 h 355841"/>
                <a:gd name="connsiteX45" fmla="*/ 92636 w 823913"/>
                <a:gd name="connsiteY45" fmla="*/ 162664 h 355841"/>
                <a:gd name="connsiteX46" fmla="*/ 100858 w 823913"/>
                <a:gd name="connsiteY46" fmla="*/ 158819 h 355841"/>
                <a:gd name="connsiteX47" fmla="*/ 109080 w 823913"/>
                <a:gd name="connsiteY47" fmla="*/ 154975 h 355841"/>
                <a:gd name="connsiteX48" fmla="*/ 117851 w 823913"/>
                <a:gd name="connsiteY48" fmla="*/ 151679 h 355841"/>
                <a:gd name="connsiteX49" fmla="*/ 126074 w 823913"/>
                <a:gd name="connsiteY49" fmla="*/ 148934 h 355841"/>
                <a:gd name="connsiteX50" fmla="*/ 135392 w 823913"/>
                <a:gd name="connsiteY50" fmla="*/ 146187 h 355841"/>
                <a:gd name="connsiteX51" fmla="*/ 144162 w 823913"/>
                <a:gd name="connsiteY51" fmla="*/ 143442 h 355841"/>
                <a:gd name="connsiteX52" fmla="*/ 823913 w 823913"/>
                <a:gd name="connsiteY52" fmla="*/ 0 h 355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823913" h="355841">
                  <a:moveTo>
                    <a:pt x="823913" y="0"/>
                  </a:moveTo>
                  <a:lnTo>
                    <a:pt x="823913" y="56353"/>
                  </a:lnTo>
                  <a:lnTo>
                    <a:pt x="783965" y="65296"/>
                  </a:lnTo>
                  <a:lnTo>
                    <a:pt x="720498" y="79380"/>
                  </a:lnTo>
                  <a:lnTo>
                    <a:pt x="658125" y="95090"/>
                  </a:lnTo>
                  <a:lnTo>
                    <a:pt x="595753" y="111342"/>
                  </a:lnTo>
                  <a:lnTo>
                    <a:pt x="564565" y="119467"/>
                  </a:lnTo>
                  <a:lnTo>
                    <a:pt x="533379" y="128678"/>
                  </a:lnTo>
                  <a:lnTo>
                    <a:pt x="502739" y="137886"/>
                  </a:lnTo>
                  <a:lnTo>
                    <a:pt x="471553" y="147637"/>
                  </a:lnTo>
                  <a:lnTo>
                    <a:pt x="504381" y="145470"/>
                  </a:lnTo>
                  <a:lnTo>
                    <a:pt x="536115" y="142221"/>
                  </a:lnTo>
                  <a:lnTo>
                    <a:pt x="568396" y="138970"/>
                  </a:lnTo>
                  <a:lnTo>
                    <a:pt x="600129" y="135177"/>
                  </a:lnTo>
                  <a:lnTo>
                    <a:pt x="664691" y="127594"/>
                  </a:lnTo>
                  <a:lnTo>
                    <a:pt x="728705" y="118384"/>
                  </a:lnTo>
                  <a:lnTo>
                    <a:pt x="792173" y="108633"/>
                  </a:lnTo>
                  <a:lnTo>
                    <a:pt x="823913" y="103215"/>
                  </a:lnTo>
                  <a:lnTo>
                    <a:pt x="823913" y="355841"/>
                  </a:lnTo>
                  <a:lnTo>
                    <a:pt x="3195" y="355841"/>
                  </a:lnTo>
                  <a:lnTo>
                    <a:pt x="2194" y="350494"/>
                  </a:lnTo>
                  <a:lnTo>
                    <a:pt x="1097" y="340608"/>
                  </a:lnTo>
                  <a:lnTo>
                    <a:pt x="548" y="331822"/>
                  </a:lnTo>
                  <a:lnTo>
                    <a:pt x="0" y="322484"/>
                  </a:lnTo>
                  <a:lnTo>
                    <a:pt x="548" y="313698"/>
                  </a:lnTo>
                  <a:lnTo>
                    <a:pt x="1097" y="304360"/>
                  </a:lnTo>
                  <a:lnTo>
                    <a:pt x="2194" y="295574"/>
                  </a:lnTo>
                  <a:lnTo>
                    <a:pt x="3288" y="287335"/>
                  </a:lnTo>
                  <a:lnTo>
                    <a:pt x="5482" y="278547"/>
                  </a:lnTo>
                  <a:lnTo>
                    <a:pt x="7675" y="270310"/>
                  </a:lnTo>
                  <a:lnTo>
                    <a:pt x="9867" y="261522"/>
                  </a:lnTo>
                  <a:lnTo>
                    <a:pt x="13704" y="253283"/>
                  </a:lnTo>
                  <a:lnTo>
                    <a:pt x="16992" y="245046"/>
                  </a:lnTo>
                  <a:lnTo>
                    <a:pt x="20829" y="237358"/>
                  </a:lnTo>
                  <a:lnTo>
                    <a:pt x="24667" y="230218"/>
                  </a:lnTo>
                  <a:lnTo>
                    <a:pt x="29601" y="222528"/>
                  </a:lnTo>
                  <a:lnTo>
                    <a:pt x="34533" y="215388"/>
                  </a:lnTo>
                  <a:lnTo>
                    <a:pt x="40014" y="208250"/>
                  </a:lnTo>
                  <a:lnTo>
                    <a:pt x="45496" y="201658"/>
                  </a:lnTo>
                  <a:lnTo>
                    <a:pt x="50977" y="195067"/>
                  </a:lnTo>
                  <a:lnTo>
                    <a:pt x="57555" y="189026"/>
                  </a:lnTo>
                  <a:lnTo>
                    <a:pt x="64134" y="182986"/>
                  </a:lnTo>
                  <a:lnTo>
                    <a:pt x="70712" y="177494"/>
                  </a:lnTo>
                  <a:lnTo>
                    <a:pt x="78385" y="172550"/>
                  </a:lnTo>
                  <a:lnTo>
                    <a:pt x="85510" y="167607"/>
                  </a:lnTo>
                  <a:lnTo>
                    <a:pt x="92636" y="162664"/>
                  </a:lnTo>
                  <a:lnTo>
                    <a:pt x="100858" y="158819"/>
                  </a:lnTo>
                  <a:lnTo>
                    <a:pt x="109080" y="154975"/>
                  </a:lnTo>
                  <a:lnTo>
                    <a:pt x="117851" y="151679"/>
                  </a:lnTo>
                  <a:lnTo>
                    <a:pt x="126074" y="148934"/>
                  </a:lnTo>
                  <a:lnTo>
                    <a:pt x="135392" y="146187"/>
                  </a:lnTo>
                  <a:lnTo>
                    <a:pt x="144162" y="143442"/>
                  </a:lnTo>
                  <a:lnTo>
                    <a:pt x="823913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34DB80E9-5C6C-44D5-BE0F-454596588193}"/>
              </a:ext>
            </a:extLst>
          </p:cNvPr>
          <p:cNvGrpSpPr/>
          <p:nvPr/>
        </p:nvGrpSpPr>
        <p:grpSpPr>
          <a:xfrm>
            <a:off x="4591153" y="1298608"/>
            <a:ext cx="619022" cy="1405302"/>
            <a:chOff x="6134238" y="1515577"/>
            <a:chExt cx="825362" cy="1873736"/>
          </a:xfrm>
          <a:solidFill>
            <a:srgbClr val="212870"/>
          </a:solidFill>
        </p:grpSpPr>
        <p:sp>
          <p:nvSpPr>
            <p:cNvPr id="15" name="任意多边形 62">
              <a:extLst>
                <a:ext uri="{FF2B5EF4-FFF2-40B4-BE49-F238E27FC236}">
                  <a16:creationId xmlns:a16="http://schemas.microsoft.com/office/drawing/2014/main" id="{AE6257DF-E879-4B37-A4FF-3C31C60E44BD}"/>
                </a:ext>
              </a:extLst>
            </p:cNvPr>
            <p:cNvSpPr/>
            <p:nvPr/>
          </p:nvSpPr>
          <p:spPr>
            <a:xfrm>
              <a:off x="6135688" y="1940283"/>
              <a:ext cx="579912" cy="138565"/>
            </a:xfrm>
            <a:custGeom>
              <a:avLst/>
              <a:gdLst>
                <a:gd name="connsiteX0" fmla="*/ 579912 w 579912"/>
                <a:gd name="connsiteY0" fmla="*/ 0 h 138565"/>
                <a:gd name="connsiteX1" fmla="*/ 549272 w 579912"/>
                <a:gd name="connsiteY1" fmla="*/ 9889 h 138565"/>
                <a:gd name="connsiteX2" fmla="*/ 518086 w 579912"/>
                <a:gd name="connsiteY2" fmla="*/ 19228 h 138565"/>
                <a:gd name="connsiteX3" fmla="*/ 486900 w 579912"/>
                <a:gd name="connsiteY3" fmla="*/ 28566 h 138565"/>
                <a:gd name="connsiteX4" fmla="*/ 455712 w 579912"/>
                <a:gd name="connsiteY4" fmla="*/ 36807 h 138565"/>
                <a:gd name="connsiteX5" fmla="*/ 393341 w 579912"/>
                <a:gd name="connsiteY5" fmla="*/ 53837 h 138565"/>
                <a:gd name="connsiteX6" fmla="*/ 330967 w 579912"/>
                <a:gd name="connsiteY6" fmla="*/ 69219 h 138565"/>
                <a:gd name="connsiteX7" fmla="*/ 268046 w 579912"/>
                <a:gd name="connsiteY7" fmla="*/ 84051 h 138565"/>
                <a:gd name="connsiteX8" fmla="*/ 205674 w 579912"/>
                <a:gd name="connsiteY8" fmla="*/ 97786 h 138565"/>
                <a:gd name="connsiteX9" fmla="*/ 142206 w 579912"/>
                <a:gd name="connsiteY9" fmla="*/ 110970 h 138565"/>
                <a:gd name="connsiteX10" fmla="*/ 78739 w 579912"/>
                <a:gd name="connsiteY10" fmla="*/ 124154 h 138565"/>
                <a:gd name="connsiteX11" fmla="*/ 15818 w 579912"/>
                <a:gd name="connsiteY11" fmla="*/ 135690 h 138565"/>
                <a:gd name="connsiteX12" fmla="*/ 0 w 579912"/>
                <a:gd name="connsiteY12" fmla="*/ 138565 h 138565"/>
                <a:gd name="connsiteX13" fmla="*/ 0 w 579912"/>
                <a:gd name="connsiteY13" fmla="*/ 88107 h 138565"/>
                <a:gd name="connsiteX14" fmla="*/ 6519 w 579912"/>
                <a:gd name="connsiteY14" fmla="*/ 86798 h 138565"/>
                <a:gd name="connsiteX15" fmla="*/ 69438 w 579912"/>
                <a:gd name="connsiteY15" fmla="*/ 73614 h 138565"/>
                <a:gd name="connsiteX16" fmla="*/ 132904 w 579912"/>
                <a:gd name="connsiteY16" fmla="*/ 61527 h 138565"/>
                <a:gd name="connsiteX17" fmla="*/ 195825 w 579912"/>
                <a:gd name="connsiteY17" fmla="*/ 50542 h 138565"/>
                <a:gd name="connsiteX18" fmla="*/ 259292 w 579912"/>
                <a:gd name="connsiteY18" fmla="*/ 39554 h 138565"/>
                <a:gd name="connsiteX19" fmla="*/ 323308 w 579912"/>
                <a:gd name="connsiteY19" fmla="*/ 30214 h 138565"/>
                <a:gd name="connsiteX20" fmla="*/ 387322 w 579912"/>
                <a:gd name="connsiteY20" fmla="*/ 20326 h 138565"/>
                <a:gd name="connsiteX21" fmla="*/ 451336 w 579912"/>
                <a:gd name="connsiteY21" fmla="*/ 12636 h 138565"/>
                <a:gd name="connsiteX22" fmla="*/ 483069 w 579912"/>
                <a:gd name="connsiteY22" fmla="*/ 8790 h 138565"/>
                <a:gd name="connsiteX23" fmla="*/ 515350 w 579912"/>
                <a:gd name="connsiteY23" fmla="*/ 6043 h 138565"/>
                <a:gd name="connsiteX24" fmla="*/ 547631 w 579912"/>
                <a:gd name="connsiteY24" fmla="*/ 2747 h 138565"/>
                <a:gd name="connsiteX25" fmla="*/ 579912 w 579912"/>
                <a:gd name="connsiteY25" fmla="*/ 0 h 138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79912" h="138565">
                  <a:moveTo>
                    <a:pt x="579912" y="0"/>
                  </a:moveTo>
                  <a:lnTo>
                    <a:pt x="549272" y="9889"/>
                  </a:lnTo>
                  <a:lnTo>
                    <a:pt x="518086" y="19228"/>
                  </a:lnTo>
                  <a:lnTo>
                    <a:pt x="486900" y="28566"/>
                  </a:lnTo>
                  <a:lnTo>
                    <a:pt x="455712" y="36807"/>
                  </a:lnTo>
                  <a:lnTo>
                    <a:pt x="393341" y="53837"/>
                  </a:lnTo>
                  <a:lnTo>
                    <a:pt x="330967" y="69219"/>
                  </a:lnTo>
                  <a:lnTo>
                    <a:pt x="268046" y="84051"/>
                  </a:lnTo>
                  <a:lnTo>
                    <a:pt x="205674" y="97786"/>
                  </a:lnTo>
                  <a:lnTo>
                    <a:pt x="142206" y="110970"/>
                  </a:lnTo>
                  <a:lnTo>
                    <a:pt x="78739" y="124154"/>
                  </a:lnTo>
                  <a:lnTo>
                    <a:pt x="15818" y="135690"/>
                  </a:lnTo>
                  <a:lnTo>
                    <a:pt x="0" y="138565"/>
                  </a:lnTo>
                  <a:lnTo>
                    <a:pt x="0" y="88107"/>
                  </a:lnTo>
                  <a:lnTo>
                    <a:pt x="6519" y="86798"/>
                  </a:lnTo>
                  <a:lnTo>
                    <a:pt x="69438" y="73614"/>
                  </a:lnTo>
                  <a:lnTo>
                    <a:pt x="132904" y="61527"/>
                  </a:lnTo>
                  <a:lnTo>
                    <a:pt x="195825" y="50542"/>
                  </a:lnTo>
                  <a:lnTo>
                    <a:pt x="259292" y="39554"/>
                  </a:lnTo>
                  <a:lnTo>
                    <a:pt x="323308" y="30214"/>
                  </a:lnTo>
                  <a:lnTo>
                    <a:pt x="387322" y="20326"/>
                  </a:lnTo>
                  <a:lnTo>
                    <a:pt x="451336" y="12636"/>
                  </a:lnTo>
                  <a:lnTo>
                    <a:pt x="483069" y="8790"/>
                  </a:lnTo>
                  <a:lnTo>
                    <a:pt x="515350" y="6043"/>
                  </a:lnTo>
                  <a:lnTo>
                    <a:pt x="547631" y="2747"/>
                  </a:lnTo>
                  <a:lnTo>
                    <a:pt x="57991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16" name="任意多边形 58">
              <a:extLst>
                <a:ext uri="{FF2B5EF4-FFF2-40B4-BE49-F238E27FC236}">
                  <a16:creationId xmlns:a16="http://schemas.microsoft.com/office/drawing/2014/main" id="{F63EFE3F-E164-4D52-9C75-C2C0963AC4A5}"/>
                </a:ext>
              </a:extLst>
            </p:cNvPr>
            <p:cNvSpPr/>
            <p:nvPr/>
          </p:nvSpPr>
          <p:spPr>
            <a:xfrm>
              <a:off x="6135688" y="2463456"/>
              <a:ext cx="579912" cy="138428"/>
            </a:xfrm>
            <a:custGeom>
              <a:avLst/>
              <a:gdLst>
                <a:gd name="connsiteX0" fmla="*/ 579912 w 579912"/>
                <a:gd name="connsiteY0" fmla="*/ 0 h 138428"/>
                <a:gd name="connsiteX1" fmla="*/ 549272 w 579912"/>
                <a:gd name="connsiteY1" fmla="*/ 9889 h 138428"/>
                <a:gd name="connsiteX2" fmla="*/ 518086 w 579912"/>
                <a:gd name="connsiteY2" fmla="*/ 19229 h 138428"/>
                <a:gd name="connsiteX3" fmla="*/ 486900 w 579912"/>
                <a:gd name="connsiteY3" fmla="*/ 28567 h 138428"/>
                <a:gd name="connsiteX4" fmla="*/ 455712 w 579912"/>
                <a:gd name="connsiteY4" fmla="*/ 36807 h 138428"/>
                <a:gd name="connsiteX5" fmla="*/ 393341 w 579912"/>
                <a:gd name="connsiteY5" fmla="*/ 53289 h 138428"/>
                <a:gd name="connsiteX6" fmla="*/ 330967 w 579912"/>
                <a:gd name="connsiteY6" fmla="*/ 68669 h 138428"/>
                <a:gd name="connsiteX7" fmla="*/ 268046 w 579912"/>
                <a:gd name="connsiteY7" fmla="*/ 83503 h 138428"/>
                <a:gd name="connsiteX8" fmla="*/ 205674 w 579912"/>
                <a:gd name="connsiteY8" fmla="*/ 97236 h 138428"/>
                <a:gd name="connsiteX9" fmla="*/ 142206 w 579912"/>
                <a:gd name="connsiteY9" fmla="*/ 110970 h 138428"/>
                <a:gd name="connsiteX10" fmla="*/ 78739 w 579912"/>
                <a:gd name="connsiteY10" fmla="*/ 123605 h 138428"/>
                <a:gd name="connsiteX11" fmla="*/ 15818 w 579912"/>
                <a:gd name="connsiteY11" fmla="*/ 135690 h 138428"/>
                <a:gd name="connsiteX12" fmla="*/ 0 w 579912"/>
                <a:gd name="connsiteY12" fmla="*/ 138428 h 138428"/>
                <a:gd name="connsiteX13" fmla="*/ 0 w 579912"/>
                <a:gd name="connsiteY13" fmla="*/ 87122 h 138428"/>
                <a:gd name="connsiteX14" fmla="*/ 6519 w 579912"/>
                <a:gd name="connsiteY14" fmla="*/ 85699 h 138428"/>
                <a:gd name="connsiteX15" fmla="*/ 69438 w 579912"/>
                <a:gd name="connsiteY15" fmla="*/ 73614 h 138428"/>
                <a:gd name="connsiteX16" fmla="*/ 132904 w 579912"/>
                <a:gd name="connsiteY16" fmla="*/ 61528 h 138428"/>
                <a:gd name="connsiteX17" fmla="*/ 195825 w 579912"/>
                <a:gd name="connsiteY17" fmla="*/ 50542 h 138428"/>
                <a:gd name="connsiteX18" fmla="*/ 259292 w 579912"/>
                <a:gd name="connsiteY18" fmla="*/ 39554 h 138428"/>
                <a:gd name="connsiteX19" fmla="*/ 323308 w 579912"/>
                <a:gd name="connsiteY19" fmla="*/ 29666 h 138428"/>
                <a:gd name="connsiteX20" fmla="*/ 387322 w 579912"/>
                <a:gd name="connsiteY20" fmla="*/ 20326 h 138428"/>
                <a:gd name="connsiteX21" fmla="*/ 451336 w 579912"/>
                <a:gd name="connsiteY21" fmla="*/ 12087 h 138428"/>
                <a:gd name="connsiteX22" fmla="*/ 483069 w 579912"/>
                <a:gd name="connsiteY22" fmla="*/ 8790 h 138428"/>
                <a:gd name="connsiteX23" fmla="*/ 515350 w 579912"/>
                <a:gd name="connsiteY23" fmla="*/ 4946 h 138428"/>
                <a:gd name="connsiteX24" fmla="*/ 547631 w 579912"/>
                <a:gd name="connsiteY24" fmla="*/ 2199 h 138428"/>
                <a:gd name="connsiteX25" fmla="*/ 579912 w 579912"/>
                <a:gd name="connsiteY25" fmla="*/ 0 h 138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79912" h="138428">
                  <a:moveTo>
                    <a:pt x="579912" y="0"/>
                  </a:moveTo>
                  <a:lnTo>
                    <a:pt x="549272" y="9889"/>
                  </a:lnTo>
                  <a:lnTo>
                    <a:pt x="518086" y="19229"/>
                  </a:lnTo>
                  <a:lnTo>
                    <a:pt x="486900" y="28567"/>
                  </a:lnTo>
                  <a:lnTo>
                    <a:pt x="455712" y="36807"/>
                  </a:lnTo>
                  <a:lnTo>
                    <a:pt x="393341" y="53289"/>
                  </a:lnTo>
                  <a:lnTo>
                    <a:pt x="330967" y="68669"/>
                  </a:lnTo>
                  <a:lnTo>
                    <a:pt x="268046" y="83503"/>
                  </a:lnTo>
                  <a:lnTo>
                    <a:pt x="205674" y="97236"/>
                  </a:lnTo>
                  <a:lnTo>
                    <a:pt x="142206" y="110970"/>
                  </a:lnTo>
                  <a:lnTo>
                    <a:pt x="78739" y="123605"/>
                  </a:lnTo>
                  <a:lnTo>
                    <a:pt x="15818" y="135690"/>
                  </a:lnTo>
                  <a:lnTo>
                    <a:pt x="0" y="138428"/>
                  </a:lnTo>
                  <a:lnTo>
                    <a:pt x="0" y="87122"/>
                  </a:lnTo>
                  <a:lnTo>
                    <a:pt x="6519" y="85699"/>
                  </a:lnTo>
                  <a:lnTo>
                    <a:pt x="69438" y="73614"/>
                  </a:lnTo>
                  <a:lnTo>
                    <a:pt x="132904" y="61528"/>
                  </a:lnTo>
                  <a:lnTo>
                    <a:pt x="195825" y="50542"/>
                  </a:lnTo>
                  <a:lnTo>
                    <a:pt x="259292" y="39554"/>
                  </a:lnTo>
                  <a:lnTo>
                    <a:pt x="323308" y="29666"/>
                  </a:lnTo>
                  <a:lnTo>
                    <a:pt x="387322" y="20326"/>
                  </a:lnTo>
                  <a:lnTo>
                    <a:pt x="451336" y="12087"/>
                  </a:lnTo>
                  <a:lnTo>
                    <a:pt x="483069" y="8790"/>
                  </a:lnTo>
                  <a:lnTo>
                    <a:pt x="515350" y="4946"/>
                  </a:lnTo>
                  <a:lnTo>
                    <a:pt x="547631" y="2199"/>
                  </a:lnTo>
                  <a:lnTo>
                    <a:pt x="57991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17" name="任意多边形 54">
              <a:extLst>
                <a:ext uri="{FF2B5EF4-FFF2-40B4-BE49-F238E27FC236}">
                  <a16:creationId xmlns:a16="http://schemas.microsoft.com/office/drawing/2014/main" id="{C449F0E9-3ECA-41A9-9843-3DD69749AF3E}"/>
                </a:ext>
              </a:extLst>
            </p:cNvPr>
            <p:cNvSpPr/>
            <p:nvPr/>
          </p:nvSpPr>
          <p:spPr>
            <a:xfrm>
              <a:off x="6135688" y="2986629"/>
              <a:ext cx="579912" cy="136506"/>
            </a:xfrm>
            <a:custGeom>
              <a:avLst/>
              <a:gdLst>
                <a:gd name="connsiteX0" fmla="*/ 579912 w 579912"/>
                <a:gd name="connsiteY0" fmla="*/ 0 h 136506"/>
                <a:gd name="connsiteX1" fmla="*/ 549272 w 579912"/>
                <a:gd name="connsiteY1" fmla="*/ 10294 h 136506"/>
                <a:gd name="connsiteX2" fmla="*/ 518086 w 579912"/>
                <a:gd name="connsiteY2" fmla="*/ 18961 h 136506"/>
                <a:gd name="connsiteX3" fmla="*/ 486900 w 579912"/>
                <a:gd name="connsiteY3" fmla="*/ 27628 h 136506"/>
                <a:gd name="connsiteX4" fmla="*/ 455712 w 579912"/>
                <a:gd name="connsiteY4" fmla="*/ 36838 h 136506"/>
                <a:gd name="connsiteX5" fmla="*/ 393341 w 579912"/>
                <a:gd name="connsiteY5" fmla="*/ 53090 h 136506"/>
                <a:gd name="connsiteX6" fmla="*/ 330967 w 579912"/>
                <a:gd name="connsiteY6" fmla="*/ 67716 h 136506"/>
                <a:gd name="connsiteX7" fmla="*/ 268046 w 579912"/>
                <a:gd name="connsiteY7" fmla="*/ 82343 h 136506"/>
                <a:gd name="connsiteX8" fmla="*/ 205674 w 579912"/>
                <a:gd name="connsiteY8" fmla="*/ 96427 h 136506"/>
                <a:gd name="connsiteX9" fmla="*/ 142206 w 579912"/>
                <a:gd name="connsiteY9" fmla="*/ 108887 h 136506"/>
                <a:gd name="connsiteX10" fmla="*/ 78739 w 579912"/>
                <a:gd name="connsiteY10" fmla="*/ 121888 h 136506"/>
                <a:gd name="connsiteX11" fmla="*/ 15818 w 579912"/>
                <a:gd name="connsiteY11" fmla="*/ 133806 h 136506"/>
                <a:gd name="connsiteX12" fmla="*/ 0 w 579912"/>
                <a:gd name="connsiteY12" fmla="*/ 136506 h 136506"/>
                <a:gd name="connsiteX13" fmla="*/ 0 w 579912"/>
                <a:gd name="connsiteY13" fmla="*/ 86399 h 136506"/>
                <a:gd name="connsiteX14" fmla="*/ 6519 w 579912"/>
                <a:gd name="connsiteY14" fmla="*/ 85052 h 136506"/>
                <a:gd name="connsiteX15" fmla="*/ 69438 w 579912"/>
                <a:gd name="connsiteY15" fmla="*/ 72591 h 136506"/>
                <a:gd name="connsiteX16" fmla="*/ 132904 w 579912"/>
                <a:gd name="connsiteY16" fmla="*/ 60673 h 136506"/>
                <a:gd name="connsiteX17" fmla="*/ 195825 w 579912"/>
                <a:gd name="connsiteY17" fmla="*/ 49297 h 136506"/>
                <a:gd name="connsiteX18" fmla="*/ 259292 w 579912"/>
                <a:gd name="connsiteY18" fmla="*/ 39005 h 136506"/>
                <a:gd name="connsiteX19" fmla="*/ 323308 w 579912"/>
                <a:gd name="connsiteY19" fmla="*/ 29253 h 136506"/>
                <a:gd name="connsiteX20" fmla="*/ 387322 w 579912"/>
                <a:gd name="connsiteY20" fmla="*/ 20044 h 136506"/>
                <a:gd name="connsiteX21" fmla="*/ 451336 w 579912"/>
                <a:gd name="connsiteY21" fmla="*/ 12459 h 136506"/>
                <a:gd name="connsiteX22" fmla="*/ 483069 w 579912"/>
                <a:gd name="connsiteY22" fmla="*/ 8668 h 136506"/>
                <a:gd name="connsiteX23" fmla="*/ 515350 w 579912"/>
                <a:gd name="connsiteY23" fmla="*/ 5418 h 136506"/>
                <a:gd name="connsiteX24" fmla="*/ 547631 w 579912"/>
                <a:gd name="connsiteY24" fmla="*/ 2709 h 136506"/>
                <a:gd name="connsiteX25" fmla="*/ 579912 w 579912"/>
                <a:gd name="connsiteY25" fmla="*/ 0 h 136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579912" h="136506">
                  <a:moveTo>
                    <a:pt x="579912" y="0"/>
                  </a:moveTo>
                  <a:lnTo>
                    <a:pt x="549272" y="10294"/>
                  </a:lnTo>
                  <a:lnTo>
                    <a:pt x="518086" y="18961"/>
                  </a:lnTo>
                  <a:lnTo>
                    <a:pt x="486900" y="27628"/>
                  </a:lnTo>
                  <a:lnTo>
                    <a:pt x="455712" y="36838"/>
                  </a:lnTo>
                  <a:lnTo>
                    <a:pt x="393341" y="53090"/>
                  </a:lnTo>
                  <a:lnTo>
                    <a:pt x="330967" y="67716"/>
                  </a:lnTo>
                  <a:lnTo>
                    <a:pt x="268046" y="82343"/>
                  </a:lnTo>
                  <a:lnTo>
                    <a:pt x="205674" y="96427"/>
                  </a:lnTo>
                  <a:lnTo>
                    <a:pt x="142206" y="108887"/>
                  </a:lnTo>
                  <a:lnTo>
                    <a:pt x="78739" y="121888"/>
                  </a:lnTo>
                  <a:lnTo>
                    <a:pt x="15818" y="133806"/>
                  </a:lnTo>
                  <a:lnTo>
                    <a:pt x="0" y="136506"/>
                  </a:lnTo>
                  <a:lnTo>
                    <a:pt x="0" y="86399"/>
                  </a:lnTo>
                  <a:lnTo>
                    <a:pt x="6519" y="85052"/>
                  </a:lnTo>
                  <a:lnTo>
                    <a:pt x="69438" y="72591"/>
                  </a:lnTo>
                  <a:lnTo>
                    <a:pt x="132904" y="60673"/>
                  </a:lnTo>
                  <a:lnTo>
                    <a:pt x="195825" y="49297"/>
                  </a:lnTo>
                  <a:lnTo>
                    <a:pt x="259292" y="39005"/>
                  </a:lnTo>
                  <a:lnTo>
                    <a:pt x="323308" y="29253"/>
                  </a:lnTo>
                  <a:lnTo>
                    <a:pt x="387322" y="20044"/>
                  </a:lnTo>
                  <a:lnTo>
                    <a:pt x="451336" y="12459"/>
                  </a:lnTo>
                  <a:lnTo>
                    <a:pt x="483069" y="8668"/>
                  </a:lnTo>
                  <a:lnTo>
                    <a:pt x="515350" y="5418"/>
                  </a:lnTo>
                  <a:lnTo>
                    <a:pt x="547631" y="2709"/>
                  </a:lnTo>
                  <a:lnTo>
                    <a:pt x="579912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18" name="任意多边形 41">
              <a:extLst>
                <a:ext uri="{FF2B5EF4-FFF2-40B4-BE49-F238E27FC236}">
                  <a16:creationId xmlns:a16="http://schemas.microsoft.com/office/drawing/2014/main" id="{7979C54D-543F-4BC8-B93B-3886B5DAD3FE}"/>
                </a:ext>
              </a:extLst>
            </p:cNvPr>
            <p:cNvSpPr/>
            <p:nvPr/>
          </p:nvSpPr>
          <p:spPr>
            <a:xfrm>
              <a:off x="6135688" y="1515577"/>
              <a:ext cx="86426" cy="308612"/>
            </a:xfrm>
            <a:custGeom>
              <a:avLst/>
              <a:gdLst>
                <a:gd name="connsiteX0" fmla="*/ 0 w 86426"/>
                <a:gd name="connsiteY0" fmla="*/ 0 h 308612"/>
                <a:gd name="connsiteX1" fmla="*/ 3676 w 86426"/>
                <a:gd name="connsiteY1" fmla="*/ 2365 h 308612"/>
                <a:gd name="connsiteX2" fmla="*/ 10800 w 86426"/>
                <a:gd name="connsiteY2" fmla="*/ 7302 h 308612"/>
                <a:gd name="connsiteX3" fmla="*/ 17376 w 86426"/>
                <a:gd name="connsiteY3" fmla="*/ 12237 h 308612"/>
                <a:gd name="connsiteX4" fmla="*/ 24500 w 86426"/>
                <a:gd name="connsiteY4" fmla="*/ 17722 h 308612"/>
                <a:gd name="connsiteX5" fmla="*/ 31076 w 86426"/>
                <a:gd name="connsiteY5" fmla="*/ 24303 h 308612"/>
                <a:gd name="connsiteX6" fmla="*/ 37105 w 86426"/>
                <a:gd name="connsiteY6" fmla="*/ 30335 h 308612"/>
                <a:gd name="connsiteX7" fmla="*/ 43132 w 86426"/>
                <a:gd name="connsiteY7" fmla="*/ 36369 h 308612"/>
                <a:gd name="connsiteX8" fmla="*/ 48614 w 86426"/>
                <a:gd name="connsiteY8" fmla="*/ 43498 h 308612"/>
                <a:gd name="connsiteX9" fmla="*/ 53546 w 86426"/>
                <a:gd name="connsiteY9" fmla="*/ 50628 h 308612"/>
                <a:gd name="connsiteX10" fmla="*/ 58477 w 86426"/>
                <a:gd name="connsiteY10" fmla="*/ 57757 h 308612"/>
                <a:gd name="connsiteX11" fmla="*/ 63409 w 86426"/>
                <a:gd name="connsiteY11" fmla="*/ 65984 h 308612"/>
                <a:gd name="connsiteX12" fmla="*/ 67246 w 86426"/>
                <a:gd name="connsiteY12" fmla="*/ 73660 h 308612"/>
                <a:gd name="connsiteX13" fmla="*/ 71082 w 86426"/>
                <a:gd name="connsiteY13" fmla="*/ 81887 h 308612"/>
                <a:gd name="connsiteX14" fmla="*/ 74370 w 86426"/>
                <a:gd name="connsiteY14" fmla="*/ 90114 h 308612"/>
                <a:gd name="connsiteX15" fmla="*/ 77109 w 86426"/>
                <a:gd name="connsiteY15" fmla="*/ 98890 h 308612"/>
                <a:gd name="connsiteX16" fmla="*/ 79850 w 86426"/>
                <a:gd name="connsiteY16" fmla="*/ 107664 h 308612"/>
                <a:gd name="connsiteX17" fmla="*/ 82041 w 86426"/>
                <a:gd name="connsiteY17" fmla="*/ 116988 h 308612"/>
                <a:gd name="connsiteX18" fmla="*/ 84235 w 86426"/>
                <a:gd name="connsiteY18" fmla="*/ 126310 h 308612"/>
                <a:gd name="connsiteX19" fmla="*/ 85329 w 86426"/>
                <a:gd name="connsiteY19" fmla="*/ 135086 h 308612"/>
                <a:gd name="connsiteX20" fmla="*/ 85879 w 86426"/>
                <a:gd name="connsiteY20" fmla="*/ 144408 h 308612"/>
                <a:gd name="connsiteX21" fmla="*/ 86426 w 86426"/>
                <a:gd name="connsiteY21" fmla="*/ 153184 h 308612"/>
                <a:gd name="connsiteX22" fmla="*/ 85879 w 86426"/>
                <a:gd name="connsiteY22" fmla="*/ 162506 h 308612"/>
                <a:gd name="connsiteX23" fmla="*/ 85329 w 86426"/>
                <a:gd name="connsiteY23" fmla="*/ 171282 h 308612"/>
                <a:gd name="connsiteX24" fmla="*/ 84235 w 86426"/>
                <a:gd name="connsiteY24" fmla="*/ 180058 h 308612"/>
                <a:gd name="connsiteX25" fmla="*/ 82590 w 86426"/>
                <a:gd name="connsiteY25" fmla="*/ 189380 h 308612"/>
                <a:gd name="connsiteX26" fmla="*/ 80397 w 86426"/>
                <a:gd name="connsiteY26" fmla="*/ 197607 h 308612"/>
                <a:gd name="connsiteX27" fmla="*/ 78206 w 86426"/>
                <a:gd name="connsiteY27" fmla="*/ 206383 h 308612"/>
                <a:gd name="connsiteX28" fmla="*/ 75465 w 86426"/>
                <a:gd name="connsiteY28" fmla="*/ 214608 h 308612"/>
                <a:gd name="connsiteX29" fmla="*/ 72726 w 86426"/>
                <a:gd name="connsiteY29" fmla="*/ 222286 h 308612"/>
                <a:gd name="connsiteX30" fmla="*/ 69438 w 86426"/>
                <a:gd name="connsiteY30" fmla="*/ 230513 h 308612"/>
                <a:gd name="connsiteX31" fmla="*/ 65602 w 86426"/>
                <a:gd name="connsiteY31" fmla="*/ 238191 h 308612"/>
                <a:gd name="connsiteX32" fmla="*/ 60670 w 86426"/>
                <a:gd name="connsiteY32" fmla="*/ 246418 h 308612"/>
                <a:gd name="connsiteX33" fmla="*/ 56285 w 86426"/>
                <a:gd name="connsiteY33" fmla="*/ 253547 h 308612"/>
                <a:gd name="connsiteX34" fmla="*/ 51353 w 86426"/>
                <a:gd name="connsiteY34" fmla="*/ 260677 h 308612"/>
                <a:gd name="connsiteX35" fmla="*/ 46421 w 86426"/>
                <a:gd name="connsiteY35" fmla="*/ 267806 h 308612"/>
                <a:gd name="connsiteX36" fmla="*/ 40393 w 86426"/>
                <a:gd name="connsiteY36" fmla="*/ 274387 h 308612"/>
                <a:gd name="connsiteX37" fmla="*/ 34912 w 86426"/>
                <a:gd name="connsiteY37" fmla="*/ 280421 h 308612"/>
                <a:gd name="connsiteX38" fmla="*/ 28885 w 86426"/>
                <a:gd name="connsiteY38" fmla="*/ 287002 h 308612"/>
                <a:gd name="connsiteX39" fmla="*/ 21761 w 86426"/>
                <a:gd name="connsiteY39" fmla="*/ 293034 h 308612"/>
                <a:gd name="connsiteX40" fmla="*/ 15185 w 86426"/>
                <a:gd name="connsiteY40" fmla="*/ 297970 h 308612"/>
                <a:gd name="connsiteX41" fmla="*/ 8061 w 86426"/>
                <a:gd name="connsiteY41" fmla="*/ 303454 h 308612"/>
                <a:gd name="connsiteX42" fmla="*/ 388 w 86426"/>
                <a:gd name="connsiteY42" fmla="*/ 308390 h 308612"/>
                <a:gd name="connsiteX43" fmla="*/ 0 w 86426"/>
                <a:gd name="connsiteY43" fmla="*/ 308612 h 308612"/>
                <a:gd name="connsiteX44" fmla="*/ 0 w 86426"/>
                <a:gd name="connsiteY44" fmla="*/ 0 h 30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</a:cxnLst>
              <a:rect l="l" t="t" r="r" b="b"/>
              <a:pathLst>
                <a:path w="86426" h="308612">
                  <a:moveTo>
                    <a:pt x="0" y="0"/>
                  </a:moveTo>
                  <a:lnTo>
                    <a:pt x="3676" y="2365"/>
                  </a:lnTo>
                  <a:lnTo>
                    <a:pt x="10800" y="7302"/>
                  </a:lnTo>
                  <a:lnTo>
                    <a:pt x="17376" y="12237"/>
                  </a:lnTo>
                  <a:lnTo>
                    <a:pt x="24500" y="17722"/>
                  </a:lnTo>
                  <a:lnTo>
                    <a:pt x="31076" y="24303"/>
                  </a:lnTo>
                  <a:lnTo>
                    <a:pt x="37105" y="30335"/>
                  </a:lnTo>
                  <a:lnTo>
                    <a:pt x="43132" y="36369"/>
                  </a:lnTo>
                  <a:lnTo>
                    <a:pt x="48614" y="43498"/>
                  </a:lnTo>
                  <a:lnTo>
                    <a:pt x="53546" y="50628"/>
                  </a:lnTo>
                  <a:lnTo>
                    <a:pt x="58477" y="57757"/>
                  </a:lnTo>
                  <a:lnTo>
                    <a:pt x="63409" y="65984"/>
                  </a:lnTo>
                  <a:lnTo>
                    <a:pt x="67246" y="73660"/>
                  </a:lnTo>
                  <a:lnTo>
                    <a:pt x="71082" y="81887"/>
                  </a:lnTo>
                  <a:lnTo>
                    <a:pt x="74370" y="90114"/>
                  </a:lnTo>
                  <a:lnTo>
                    <a:pt x="77109" y="98890"/>
                  </a:lnTo>
                  <a:lnTo>
                    <a:pt x="79850" y="107664"/>
                  </a:lnTo>
                  <a:lnTo>
                    <a:pt x="82041" y="116988"/>
                  </a:lnTo>
                  <a:lnTo>
                    <a:pt x="84235" y="126310"/>
                  </a:lnTo>
                  <a:lnTo>
                    <a:pt x="85329" y="135086"/>
                  </a:lnTo>
                  <a:lnTo>
                    <a:pt x="85879" y="144408"/>
                  </a:lnTo>
                  <a:lnTo>
                    <a:pt x="86426" y="153184"/>
                  </a:lnTo>
                  <a:lnTo>
                    <a:pt x="85879" y="162506"/>
                  </a:lnTo>
                  <a:lnTo>
                    <a:pt x="85329" y="171282"/>
                  </a:lnTo>
                  <a:lnTo>
                    <a:pt x="84235" y="180058"/>
                  </a:lnTo>
                  <a:lnTo>
                    <a:pt x="82590" y="189380"/>
                  </a:lnTo>
                  <a:lnTo>
                    <a:pt x="80397" y="197607"/>
                  </a:lnTo>
                  <a:lnTo>
                    <a:pt x="78206" y="206383"/>
                  </a:lnTo>
                  <a:lnTo>
                    <a:pt x="75465" y="214608"/>
                  </a:lnTo>
                  <a:lnTo>
                    <a:pt x="72726" y="222286"/>
                  </a:lnTo>
                  <a:lnTo>
                    <a:pt x="69438" y="230513"/>
                  </a:lnTo>
                  <a:lnTo>
                    <a:pt x="65602" y="238191"/>
                  </a:lnTo>
                  <a:lnTo>
                    <a:pt x="60670" y="246418"/>
                  </a:lnTo>
                  <a:lnTo>
                    <a:pt x="56285" y="253547"/>
                  </a:lnTo>
                  <a:lnTo>
                    <a:pt x="51353" y="260677"/>
                  </a:lnTo>
                  <a:lnTo>
                    <a:pt x="46421" y="267806"/>
                  </a:lnTo>
                  <a:lnTo>
                    <a:pt x="40393" y="274387"/>
                  </a:lnTo>
                  <a:lnTo>
                    <a:pt x="34912" y="280421"/>
                  </a:lnTo>
                  <a:lnTo>
                    <a:pt x="28885" y="287002"/>
                  </a:lnTo>
                  <a:lnTo>
                    <a:pt x="21761" y="293034"/>
                  </a:lnTo>
                  <a:lnTo>
                    <a:pt x="15185" y="297970"/>
                  </a:lnTo>
                  <a:lnTo>
                    <a:pt x="8061" y="303454"/>
                  </a:lnTo>
                  <a:lnTo>
                    <a:pt x="388" y="308390"/>
                  </a:lnTo>
                  <a:lnTo>
                    <a:pt x="0" y="308612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19" name="任意多边形 39">
              <a:extLst>
                <a:ext uri="{FF2B5EF4-FFF2-40B4-BE49-F238E27FC236}">
                  <a16:creationId xmlns:a16="http://schemas.microsoft.com/office/drawing/2014/main" id="{6D00301C-4A51-46E3-A7FD-BCABEC0FBD2F}"/>
                </a:ext>
              </a:extLst>
            </p:cNvPr>
            <p:cNvSpPr/>
            <p:nvPr/>
          </p:nvSpPr>
          <p:spPr>
            <a:xfrm>
              <a:off x="6135688" y="1836195"/>
              <a:ext cx="823912" cy="503724"/>
            </a:xfrm>
            <a:custGeom>
              <a:avLst/>
              <a:gdLst>
                <a:gd name="connsiteX0" fmla="*/ 641380 w 823912"/>
                <a:gd name="connsiteY0" fmla="*/ 0 h 503724"/>
                <a:gd name="connsiteX1" fmla="*/ 650150 w 823912"/>
                <a:gd name="connsiteY1" fmla="*/ 0 h 503724"/>
                <a:gd name="connsiteX2" fmla="*/ 659469 w 823912"/>
                <a:gd name="connsiteY2" fmla="*/ 1099 h 503724"/>
                <a:gd name="connsiteX3" fmla="*/ 667691 w 823912"/>
                <a:gd name="connsiteY3" fmla="*/ 1648 h 503724"/>
                <a:gd name="connsiteX4" fmla="*/ 677010 w 823912"/>
                <a:gd name="connsiteY4" fmla="*/ 3296 h 503724"/>
                <a:gd name="connsiteX5" fmla="*/ 685232 w 823912"/>
                <a:gd name="connsiteY5" fmla="*/ 5492 h 503724"/>
                <a:gd name="connsiteX6" fmla="*/ 694002 w 823912"/>
                <a:gd name="connsiteY6" fmla="*/ 7689 h 503724"/>
                <a:gd name="connsiteX7" fmla="*/ 702224 w 823912"/>
                <a:gd name="connsiteY7" fmla="*/ 10436 h 503724"/>
                <a:gd name="connsiteX8" fmla="*/ 710446 w 823912"/>
                <a:gd name="connsiteY8" fmla="*/ 13731 h 503724"/>
                <a:gd name="connsiteX9" fmla="*/ 718668 w 823912"/>
                <a:gd name="connsiteY9" fmla="*/ 17027 h 503724"/>
                <a:gd name="connsiteX10" fmla="*/ 726343 w 823912"/>
                <a:gd name="connsiteY10" fmla="*/ 20871 h 503724"/>
                <a:gd name="connsiteX11" fmla="*/ 734016 w 823912"/>
                <a:gd name="connsiteY11" fmla="*/ 25264 h 503724"/>
                <a:gd name="connsiteX12" fmla="*/ 741143 w 823912"/>
                <a:gd name="connsiteY12" fmla="*/ 29659 h 503724"/>
                <a:gd name="connsiteX13" fmla="*/ 748269 w 823912"/>
                <a:gd name="connsiteY13" fmla="*/ 34600 h 503724"/>
                <a:gd name="connsiteX14" fmla="*/ 755394 w 823912"/>
                <a:gd name="connsiteY14" fmla="*/ 40093 h 503724"/>
                <a:gd name="connsiteX15" fmla="*/ 761972 w 823912"/>
                <a:gd name="connsiteY15" fmla="*/ 45585 h 503724"/>
                <a:gd name="connsiteX16" fmla="*/ 768550 w 823912"/>
                <a:gd name="connsiteY16" fmla="*/ 51627 h 503724"/>
                <a:gd name="connsiteX17" fmla="*/ 775127 w 823912"/>
                <a:gd name="connsiteY17" fmla="*/ 57668 h 503724"/>
                <a:gd name="connsiteX18" fmla="*/ 780608 w 823912"/>
                <a:gd name="connsiteY18" fmla="*/ 64259 h 503724"/>
                <a:gd name="connsiteX19" fmla="*/ 786090 w 823912"/>
                <a:gd name="connsiteY19" fmla="*/ 71399 h 503724"/>
                <a:gd name="connsiteX20" fmla="*/ 791024 w 823912"/>
                <a:gd name="connsiteY20" fmla="*/ 77988 h 503724"/>
                <a:gd name="connsiteX21" fmla="*/ 796505 w 823912"/>
                <a:gd name="connsiteY21" fmla="*/ 86227 h 503724"/>
                <a:gd name="connsiteX22" fmla="*/ 800890 w 823912"/>
                <a:gd name="connsiteY22" fmla="*/ 93367 h 503724"/>
                <a:gd name="connsiteX23" fmla="*/ 804727 w 823912"/>
                <a:gd name="connsiteY23" fmla="*/ 101056 h 503724"/>
                <a:gd name="connsiteX24" fmla="*/ 808564 w 823912"/>
                <a:gd name="connsiteY24" fmla="*/ 109843 h 503724"/>
                <a:gd name="connsiteX25" fmla="*/ 811853 w 823912"/>
                <a:gd name="connsiteY25" fmla="*/ 118080 h 503724"/>
                <a:gd name="connsiteX26" fmla="*/ 815143 w 823912"/>
                <a:gd name="connsiteY26" fmla="*/ 126868 h 503724"/>
                <a:gd name="connsiteX27" fmla="*/ 817883 w 823912"/>
                <a:gd name="connsiteY27" fmla="*/ 135656 h 503724"/>
                <a:gd name="connsiteX28" fmla="*/ 820075 w 823912"/>
                <a:gd name="connsiteY28" fmla="*/ 144443 h 503724"/>
                <a:gd name="connsiteX29" fmla="*/ 821719 w 823912"/>
                <a:gd name="connsiteY29" fmla="*/ 153780 h 503724"/>
                <a:gd name="connsiteX30" fmla="*/ 822816 w 823912"/>
                <a:gd name="connsiteY30" fmla="*/ 163116 h 503724"/>
                <a:gd name="connsiteX31" fmla="*/ 823365 w 823912"/>
                <a:gd name="connsiteY31" fmla="*/ 172452 h 503724"/>
                <a:gd name="connsiteX32" fmla="*/ 823912 w 823912"/>
                <a:gd name="connsiteY32" fmla="*/ 181240 h 503724"/>
                <a:gd name="connsiteX33" fmla="*/ 823365 w 823912"/>
                <a:gd name="connsiteY33" fmla="*/ 190576 h 503724"/>
                <a:gd name="connsiteX34" fmla="*/ 822816 w 823912"/>
                <a:gd name="connsiteY34" fmla="*/ 199364 h 503724"/>
                <a:gd name="connsiteX35" fmla="*/ 821719 w 823912"/>
                <a:gd name="connsiteY35" fmla="*/ 208152 h 503724"/>
                <a:gd name="connsiteX36" fmla="*/ 820624 w 823912"/>
                <a:gd name="connsiteY36" fmla="*/ 216939 h 503724"/>
                <a:gd name="connsiteX37" fmla="*/ 818431 w 823912"/>
                <a:gd name="connsiteY37" fmla="*/ 225176 h 503724"/>
                <a:gd name="connsiteX38" fmla="*/ 816237 w 823912"/>
                <a:gd name="connsiteY38" fmla="*/ 233964 h 503724"/>
                <a:gd name="connsiteX39" fmla="*/ 812949 w 823912"/>
                <a:gd name="connsiteY39" fmla="*/ 242203 h 503724"/>
                <a:gd name="connsiteX40" fmla="*/ 810209 w 823912"/>
                <a:gd name="connsiteY40" fmla="*/ 250989 h 503724"/>
                <a:gd name="connsiteX41" fmla="*/ 806920 w 823912"/>
                <a:gd name="connsiteY41" fmla="*/ 258679 h 503724"/>
                <a:gd name="connsiteX42" fmla="*/ 803083 w 823912"/>
                <a:gd name="connsiteY42" fmla="*/ 266368 h 503724"/>
                <a:gd name="connsiteX43" fmla="*/ 798698 w 823912"/>
                <a:gd name="connsiteY43" fmla="*/ 274056 h 503724"/>
                <a:gd name="connsiteX44" fmla="*/ 794312 w 823912"/>
                <a:gd name="connsiteY44" fmla="*/ 281196 h 503724"/>
                <a:gd name="connsiteX45" fmla="*/ 788830 w 823912"/>
                <a:gd name="connsiteY45" fmla="*/ 288885 h 503724"/>
                <a:gd name="connsiteX46" fmla="*/ 783898 w 823912"/>
                <a:gd name="connsiteY46" fmla="*/ 295476 h 503724"/>
                <a:gd name="connsiteX47" fmla="*/ 778417 w 823912"/>
                <a:gd name="connsiteY47" fmla="*/ 302067 h 503724"/>
                <a:gd name="connsiteX48" fmla="*/ 772386 w 823912"/>
                <a:gd name="connsiteY48" fmla="*/ 309207 h 503724"/>
                <a:gd name="connsiteX49" fmla="*/ 766357 w 823912"/>
                <a:gd name="connsiteY49" fmla="*/ 315248 h 503724"/>
                <a:gd name="connsiteX50" fmla="*/ 759779 w 823912"/>
                <a:gd name="connsiteY50" fmla="*/ 320740 h 503724"/>
                <a:gd name="connsiteX51" fmla="*/ 753203 w 823912"/>
                <a:gd name="connsiteY51" fmla="*/ 326232 h 503724"/>
                <a:gd name="connsiteX52" fmla="*/ 745528 w 823912"/>
                <a:gd name="connsiteY52" fmla="*/ 331724 h 503724"/>
                <a:gd name="connsiteX53" fmla="*/ 738402 w 823912"/>
                <a:gd name="connsiteY53" fmla="*/ 336667 h 503724"/>
                <a:gd name="connsiteX54" fmla="*/ 730180 w 823912"/>
                <a:gd name="connsiteY54" fmla="*/ 341060 h 503724"/>
                <a:gd name="connsiteX55" fmla="*/ 722505 w 823912"/>
                <a:gd name="connsiteY55" fmla="*/ 344904 h 503724"/>
                <a:gd name="connsiteX56" fmla="*/ 714832 w 823912"/>
                <a:gd name="connsiteY56" fmla="*/ 348749 h 503724"/>
                <a:gd name="connsiteX57" fmla="*/ 706061 w 823912"/>
                <a:gd name="connsiteY57" fmla="*/ 352593 h 503724"/>
                <a:gd name="connsiteX58" fmla="*/ 697839 w 823912"/>
                <a:gd name="connsiteY58" fmla="*/ 355340 h 503724"/>
                <a:gd name="connsiteX59" fmla="*/ 688520 w 823912"/>
                <a:gd name="connsiteY59" fmla="*/ 358085 h 503724"/>
                <a:gd name="connsiteX60" fmla="*/ 679750 w 823912"/>
                <a:gd name="connsiteY60" fmla="*/ 360283 h 503724"/>
                <a:gd name="connsiteX61" fmla="*/ 0 w 823912"/>
                <a:gd name="connsiteY61" fmla="*/ 503724 h 503724"/>
                <a:gd name="connsiteX62" fmla="*/ 0 w 823912"/>
                <a:gd name="connsiteY62" fmla="*/ 242652 h 503724"/>
                <a:gd name="connsiteX63" fmla="*/ 15818 w 823912"/>
                <a:gd name="connsiteY63" fmla="*/ 239777 h 503724"/>
                <a:gd name="connsiteX64" fmla="*/ 78739 w 823912"/>
                <a:gd name="connsiteY64" fmla="*/ 228241 h 503724"/>
                <a:gd name="connsiteX65" fmla="*/ 142206 w 823912"/>
                <a:gd name="connsiteY65" fmla="*/ 215057 h 503724"/>
                <a:gd name="connsiteX66" fmla="*/ 205674 w 823912"/>
                <a:gd name="connsiteY66" fmla="*/ 201873 h 503724"/>
                <a:gd name="connsiteX67" fmla="*/ 268046 w 823912"/>
                <a:gd name="connsiteY67" fmla="*/ 188138 h 503724"/>
                <a:gd name="connsiteX68" fmla="*/ 330967 w 823912"/>
                <a:gd name="connsiteY68" fmla="*/ 173306 h 503724"/>
                <a:gd name="connsiteX69" fmla="*/ 393341 w 823912"/>
                <a:gd name="connsiteY69" fmla="*/ 157924 h 503724"/>
                <a:gd name="connsiteX70" fmla="*/ 455712 w 823912"/>
                <a:gd name="connsiteY70" fmla="*/ 140894 h 503724"/>
                <a:gd name="connsiteX71" fmla="*/ 486900 w 823912"/>
                <a:gd name="connsiteY71" fmla="*/ 132653 h 503724"/>
                <a:gd name="connsiteX72" fmla="*/ 518086 w 823912"/>
                <a:gd name="connsiteY72" fmla="*/ 123315 h 503724"/>
                <a:gd name="connsiteX73" fmla="*/ 549272 w 823912"/>
                <a:gd name="connsiteY73" fmla="*/ 113976 h 503724"/>
                <a:gd name="connsiteX74" fmla="*/ 579912 w 823912"/>
                <a:gd name="connsiteY74" fmla="*/ 104087 h 503724"/>
                <a:gd name="connsiteX75" fmla="*/ 547631 w 823912"/>
                <a:gd name="connsiteY75" fmla="*/ 106834 h 503724"/>
                <a:gd name="connsiteX76" fmla="*/ 515350 w 823912"/>
                <a:gd name="connsiteY76" fmla="*/ 110130 h 503724"/>
                <a:gd name="connsiteX77" fmla="*/ 483069 w 823912"/>
                <a:gd name="connsiteY77" fmla="*/ 112877 h 503724"/>
                <a:gd name="connsiteX78" fmla="*/ 451336 w 823912"/>
                <a:gd name="connsiteY78" fmla="*/ 116723 h 503724"/>
                <a:gd name="connsiteX79" fmla="*/ 387322 w 823912"/>
                <a:gd name="connsiteY79" fmla="*/ 124413 h 503724"/>
                <a:gd name="connsiteX80" fmla="*/ 323308 w 823912"/>
                <a:gd name="connsiteY80" fmla="*/ 134301 h 503724"/>
                <a:gd name="connsiteX81" fmla="*/ 259292 w 823912"/>
                <a:gd name="connsiteY81" fmla="*/ 143641 h 503724"/>
                <a:gd name="connsiteX82" fmla="*/ 195825 w 823912"/>
                <a:gd name="connsiteY82" fmla="*/ 154629 h 503724"/>
                <a:gd name="connsiteX83" fmla="*/ 132904 w 823912"/>
                <a:gd name="connsiteY83" fmla="*/ 165614 h 503724"/>
                <a:gd name="connsiteX84" fmla="*/ 69438 w 823912"/>
                <a:gd name="connsiteY84" fmla="*/ 177701 h 503724"/>
                <a:gd name="connsiteX85" fmla="*/ 6519 w 823912"/>
                <a:gd name="connsiteY85" fmla="*/ 190885 h 503724"/>
                <a:gd name="connsiteX86" fmla="*/ 0 w 823912"/>
                <a:gd name="connsiteY86" fmla="*/ 192194 h 503724"/>
                <a:gd name="connsiteX87" fmla="*/ 0 w 823912"/>
                <a:gd name="connsiteY87" fmla="*/ 131989 h 503724"/>
                <a:gd name="connsiteX88" fmla="*/ 604654 w 823912"/>
                <a:gd name="connsiteY88" fmla="*/ 4395 h 503724"/>
                <a:gd name="connsiteX89" fmla="*/ 613973 w 823912"/>
                <a:gd name="connsiteY89" fmla="*/ 2197 h 503724"/>
                <a:gd name="connsiteX90" fmla="*/ 622743 w 823912"/>
                <a:gd name="connsiteY90" fmla="*/ 1099 h 503724"/>
                <a:gd name="connsiteX91" fmla="*/ 632611 w 823912"/>
                <a:gd name="connsiteY91" fmla="*/ 551 h 503724"/>
                <a:gd name="connsiteX92" fmla="*/ 641380 w 823912"/>
                <a:gd name="connsiteY92" fmla="*/ 0 h 50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823912" h="503724">
                  <a:moveTo>
                    <a:pt x="641380" y="0"/>
                  </a:moveTo>
                  <a:lnTo>
                    <a:pt x="650150" y="0"/>
                  </a:lnTo>
                  <a:lnTo>
                    <a:pt x="659469" y="1099"/>
                  </a:lnTo>
                  <a:lnTo>
                    <a:pt x="667691" y="1648"/>
                  </a:lnTo>
                  <a:lnTo>
                    <a:pt x="677010" y="3296"/>
                  </a:lnTo>
                  <a:lnTo>
                    <a:pt x="685232" y="5492"/>
                  </a:lnTo>
                  <a:lnTo>
                    <a:pt x="694002" y="7689"/>
                  </a:lnTo>
                  <a:lnTo>
                    <a:pt x="702224" y="10436"/>
                  </a:lnTo>
                  <a:lnTo>
                    <a:pt x="710446" y="13731"/>
                  </a:lnTo>
                  <a:lnTo>
                    <a:pt x="718668" y="17027"/>
                  </a:lnTo>
                  <a:lnTo>
                    <a:pt x="726343" y="20871"/>
                  </a:lnTo>
                  <a:lnTo>
                    <a:pt x="734016" y="25264"/>
                  </a:lnTo>
                  <a:lnTo>
                    <a:pt x="741143" y="29659"/>
                  </a:lnTo>
                  <a:lnTo>
                    <a:pt x="748269" y="34600"/>
                  </a:lnTo>
                  <a:lnTo>
                    <a:pt x="755394" y="40093"/>
                  </a:lnTo>
                  <a:lnTo>
                    <a:pt x="761972" y="45585"/>
                  </a:lnTo>
                  <a:lnTo>
                    <a:pt x="768550" y="51627"/>
                  </a:lnTo>
                  <a:lnTo>
                    <a:pt x="775127" y="57668"/>
                  </a:lnTo>
                  <a:lnTo>
                    <a:pt x="780608" y="64259"/>
                  </a:lnTo>
                  <a:lnTo>
                    <a:pt x="786090" y="71399"/>
                  </a:lnTo>
                  <a:lnTo>
                    <a:pt x="791024" y="77988"/>
                  </a:lnTo>
                  <a:lnTo>
                    <a:pt x="796505" y="86227"/>
                  </a:lnTo>
                  <a:lnTo>
                    <a:pt x="800890" y="93367"/>
                  </a:lnTo>
                  <a:lnTo>
                    <a:pt x="804727" y="101056"/>
                  </a:lnTo>
                  <a:lnTo>
                    <a:pt x="808564" y="109843"/>
                  </a:lnTo>
                  <a:lnTo>
                    <a:pt x="811853" y="118080"/>
                  </a:lnTo>
                  <a:lnTo>
                    <a:pt x="815143" y="126868"/>
                  </a:lnTo>
                  <a:lnTo>
                    <a:pt x="817883" y="135656"/>
                  </a:lnTo>
                  <a:lnTo>
                    <a:pt x="820075" y="144443"/>
                  </a:lnTo>
                  <a:lnTo>
                    <a:pt x="821719" y="153780"/>
                  </a:lnTo>
                  <a:lnTo>
                    <a:pt x="822816" y="163116"/>
                  </a:lnTo>
                  <a:lnTo>
                    <a:pt x="823365" y="172452"/>
                  </a:lnTo>
                  <a:lnTo>
                    <a:pt x="823912" y="181240"/>
                  </a:lnTo>
                  <a:lnTo>
                    <a:pt x="823365" y="190576"/>
                  </a:lnTo>
                  <a:lnTo>
                    <a:pt x="822816" y="199364"/>
                  </a:lnTo>
                  <a:lnTo>
                    <a:pt x="821719" y="208152"/>
                  </a:lnTo>
                  <a:lnTo>
                    <a:pt x="820624" y="216939"/>
                  </a:lnTo>
                  <a:lnTo>
                    <a:pt x="818431" y="225176"/>
                  </a:lnTo>
                  <a:lnTo>
                    <a:pt x="816237" y="233964"/>
                  </a:lnTo>
                  <a:lnTo>
                    <a:pt x="812949" y="242203"/>
                  </a:lnTo>
                  <a:lnTo>
                    <a:pt x="810209" y="250989"/>
                  </a:lnTo>
                  <a:lnTo>
                    <a:pt x="806920" y="258679"/>
                  </a:lnTo>
                  <a:lnTo>
                    <a:pt x="803083" y="266368"/>
                  </a:lnTo>
                  <a:lnTo>
                    <a:pt x="798698" y="274056"/>
                  </a:lnTo>
                  <a:lnTo>
                    <a:pt x="794312" y="281196"/>
                  </a:lnTo>
                  <a:lnTo>
                    <a:pt x="788830" y="288885"/>
                  </a:lnTo>
                  <a:lnTo>
                    <a:pt x="783898" y="295476"/>
                  </a:lnTo>
                  <a:lnTo>
                    <a:pt x="778417" y="302067"/>
                  </a:lnTo>
                  <a:lnTo>
                    <a:pt x="772386" y="309207"/>
                  </a:lnTo>
                  <a:lnTo>
                    <a:pt x="766357" y="315248"/>
                  </a:lnTo>
                  <a:lnTo>
                    <a:pt x="759779" y="320740"/>
                  </a:lnTo>
                  <a:lnTo>
                    <a:pt x="753203" y="326232"/>
                  </a:lnTo>
                  <a:lnTo>
                    <a:pt x="745528" y="331724"/>
                  </a:lnTo>
                  <a:lnTo>
                    <a:pt x="738402" y="336667"/>
                  </a:lnTo>
                  <a:lnTo>
                    <a:pt x="730180" y="341060"/>
                  </a:lnTo>
                  <a:lnTo>
                    <a:pt x="722505" y="344904"/>
                  </a:lnTo>
                  <a:lnTo>
                    <a:pt x="714832" y="348749"/>
                  </a:lnTo>
                  <a:lnTo>
                    <a:pt x="706061" y="352593"/>
                  </a:lnTo>
                  <a:lnTo>
                    <a:pt x="697839" y="355340"/>
                  </a:lnTo>
                  <a:lnTo>
                    <a:pt x="688520" y="358085"/>
                  </a:lnTo>
                  <a:lnTo>
                    <a:pt x="679750" y="360283"/>
                  </a:lnTo>
                  <a:lnTo>
                    <a:pt x="0" y="503724"/>
                  </a:lnTo>
                  <a:lnTo>
                    <a:pt x="0" y="242652"/>
                  </a:lnTo>
                  <a:lnTo>
                    <a:pt x="15818" y="239777"/>
                  </a:lnTo>
                  <a:lnTo>
                    <a:pt x="78739" y="228241"/>
                  </a:lnTo>
                  <a:lnTo>
                    <a:pt x="142206" y="215057"/>
                  </a:lnTo>
                  <a:lnTo>
                    <a:pt x="205674" y="201873"/>
                  </a:lnTo>
                  <a:lnTo>
                    <a:pt x="268046" y="188138"/>
                  </a:lnTo>
                  <a:lnTo>
                    <a:pt x="330967" y="173306"/>
                  </a:lnTo>
                  <a:lnTo>
                    <a:pt x="393341" y="157924"/>
                  </a:lnTo>
                  <a:lnTo>
                    <a:pt x="455712" y="140894"/>
                  </a:lnTo>
                  <a:lnTo>
                    <a:pt x="486900" y="132653"/>
                  </a:lnTo>
                  <a:lnTo>
                    <a:pt x="518086" y="123315"/>
                  </a:lnTo>
                  <a:lnTo>
                    <a:pt x="549272" y="113976"/>
                  </a:lnTo>
                  <a:lnTo>
                    <a:pt x="579912" y="104087"/>
                  </a:lnTo>
                  <a:lnTo>
                    <a:pt x="547631" y="106834"/>
                  </a:lnTo>
                  <a:lnTo>
                    <a:pt x="515350" y="110130"/>
                  </a:lnTo>
                  <a:lnTo>
                    <a:pt x="483069" y="112877"/>
                  </a:lnTo>
                  <a:lnTo>
                    <a:pt x="451336" y="116723"/>
                  </a:lnTo>
                  <a:lnTo>
                    <a:pt x="387322" y="124413"/>
                  </a:lnTo>
                  <a:lnTo>
                    <a:pt x="323308" y="134301"/>
                  </a:lnTo>
                  <a:lnTo>
                    <a:pt x="259292" y="143641"/>
                  </a:lnTo>
                  <a:lnTo>
                    <a:pt x="195825" y="154629"/>
                  </a:lnTo>
                  <a:lnTo>
                    <a:pt x="132904" y="165614"/>
                  </a:lnTo>
                  <a:lnTo>
                    <a:pt x="69438" y="177701"/>
                  </a:lnTo>
                  <a:lnTo>
                    <a:pt x="6519" y="190885"/>
                  </a:lnTo>
                  <a:lnTo>
                    <a:pt x="0" y="192194"/>
                  </a:lnTo>
                  <a:lnTo>
                    <a:pt x="0" y="131989"/>
                  </a:lnTo>
                  <a:lnTo>
                    <a:pt x="604654" y="4395"/>
                  </a:lnTo>
                  <a:lnTo>
                    <a:pt x="613973" y="2197"/>
                  </a:lnTo>
                  <a:lnTo>
                    <a:pt x="622743" y="1099"/>
                  </a:lnTo>
                  <a:lnTo>
                    <a:pt x="632611" y="551"/>
                  </a:lnTo>
                  <a:lnTo>
                    <a:pt x="64138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20" name="任意多边形 35">
              <a:extLst>
                <a:ext uri="{FF2B5EF4-FFF2-40B4-BE49-F238E27FC236}">
                  <a16:creationId xmlns:a16="http://schemas.microsoft.com/office/drawing/2014/main" id="{833AF02F-3A74-45C1-A29B-81B33147EEA1}"/>
                </a:ext>
              </a:extLst>
            </p:cNvPr>
            <p:cNvSpPr/>
            <p:nvPr/>
          </p:nvSpPr>
          <p:spPr>
            <a:xfrm>
              <a:off x="6135688" y="2362109"/>
              <a:ext cx="823912" cy="501607"/>
            </a:xfrm>
            <a:custGeom>
              <a:avLst/>
              <a:gdLst>
                <a:gd name="connsiteX0" fmla="*/ 641380 w 823912"/>
                <a:gd name="connsiteY0" fmla="*/ 0 h 501607"/>
                <a:gd name="connsiteX1" fmla="*/ 650150 w 823912"/>
                <a:gd name="connsiteY1" fmla="*/ 0 h 501607"/>
                <a:gd name="connsiteX2" fmla="*/ 659469 w 823912"/>
                <a:gd name="connsiteY2" fmla="*/ 1094 h 501607"/>
                <a:gd name="connsiteX3" fmla="*/ 667691 w 823912"/>
                <a:gd name="connsiteY3" fmla="*/ 1641 h 501607"/>
                <a:gd name="connsiteX4" fmla="*/ 677010 w 823912"/>
                <a:gd name="connsiteY4" fmla="*/ 3282 h 501607"/>
                <a:gd name="connsiteX5" fmla="*/ 685232 w 823912"/>
                <a:gd name="connsiteY5" fmla="*/ 4923 h 501607"/>
                <a:gd name="connsiteX6" fmla="*/ 694002 w 823912"/>
                <a:gd name="connsiteY6" fmla="*/ 8204 h 501607"/>
                <a:gd name="connsiteX7" fmla="*/ 702224 w 823912"/>
                <a:gd name="connsiteY7" fmla="*/ 10392 h 501607"/>
                <a:gd name="connsiteX8" fmla="*/ 710446 w 823912"/>
                <a:gd name="connsiteY8" fmla="*/ 13672 h 501607"/>
                <a:gd name="connsiteX9" fmla="*/ 718668 w 823912"/>
                <a:gd name="connsiteY9" fmla="*/ 16954 h 501607"/>
                <a:gd name="connsiteX10" fmla="*/ 726343 w 823912"/>
                <a:gd name="connsiteY10" fmla="*/ 20783 h 501607"/>
                <a:gd name="connsiteX11" fmla="*/ 734016 w 823912"/>
                <a:gd name="connsiteY11" fmla="*/ 24611 h 501607"/>
                <a:gd name="connsiteX12" fmla="*/ 741143 w 823912"/>
                <a:gd name="connsiteY12" fmla="*/ 29532 h 501607"/>
                <a:gd name="connsiteX13" fmla="*/ 748269 w 823912"/>
                <a:gd name="connsiteY13" fmla="*/ 34455 h 501607"/>
                <a:gd name="connsiteX14" fmla="*/ 755394 w 823912"/>
                <a:gd name="connsiteY14" fmla="*/ 39925 h 501607"/>
                <a:gd name="connsiteX15" fmla="*/ 761972 w 823912"/>
                <a:gd name="connsiteY15" fmla="*/ 45393 h 501607"/>
                <a:gd name="connsiteX16" fmla="*/ 768550 w 823912"/>
                <a:gd name="connsiteY16" fmla="*/ 51409 h 501607"/>
                <a:gd name="connsiteX17" fmla="*/ 775127 w 823912"/>
                <a:gd name="connsiteY17" fmla="*/ 57426 h 501607"/>
                <a:gd name="connsiteX18" fmla="*/ 780608 w 823912"/>
                <a:gd name="connsiteY18" fmla="*/ 63988 h 501607"/>
                <a:gd name="connsiteX19" fmla="*/ 786090 w 823912"/>
                <a:gd name="connsiteY19" fmla="*/ 71098 h 501607"/>
                <a:gd name="connsiteX20" fmla="*/ 791024 w 823912"/>
                <a:gd name="connsiteY20" fmla="*/ 77660 h 501607"/>
                <a:gd name="connsiteX21" fmla="*/ 796505 w 823912"/>
                <a:gd name="connsiteY21" fmla="*/ 85317 h 501607"/>
                <a:gd name="connsiteX22" fmla="*/ 800890 w 823912"/>
                <a:gd name="connsiteY22" fmla="*/ 92973 h 501607"/>
                <a:gd name="connsiteX23" fmla="*/ 804727 w 823912"/>
                <a:gd name="connsiteY23" fmla="*/ 100631 h 501607"/>
                <a:gd name="connsiteX24" fmla="*/ 808564 w 823912"/>
                <a:gd name="connsiteY24" fmla="*/ 109380 h 501607"/>
                <a:gd name="connsiteX25" fmla="*/ 811853 w 823912"/>
                <a:gd name="connsiteY25" fmla="*/ 117585 h 501607"/>
                <a:gd name="connsiteX26" fmla="*/ 815143 w 823912"/>
                <a:gd name="connsiteY26" fmla="*/ 125787 h 501607"/>
                <a:gd name="connsiteX27" fmla="*/ 817883 w 823912"/>
                <a:gd name="connsiteY27" fmla="*/ 135086 h 501607"/>
                <a:gd name="connsiteX28" fmla="*/ 820075 w 823912"/>
                <a:gd name="connsiteY28" fmla="*/ 143836 h 501607"/>
                <a:gd name="connsiteX29" fmla="*/ 821719 w 823912"/>
                <a:gd name="connsiteY29" fmla="*/ 153134 h 501607"/>
                <a:gd name="connsiteX30" fmla="*/ 822816 w 823912"/>
                <a:gd name="connsiteY30" fmla="*/ 162431 h 501607"/>
                <a:gd name="connsiteX31" fmla="*/ 823365 w 823912"/>
                <a:gd name="connsiteY31" fmla="*/ 171727 h 501607"/>
                <a:gd name="connsiteX32" fmla="*/ 823912 w 823912"/>
                <a:gd name="connsiteY32" fmla="*/ 180479 h 501607"/>
                <a:gd name="connsiteX33" fmla="*/ 823365 w 823912"/>
                <a:gd name="connsiteY33" fmla="*/ 189775 h 501607"/>
                <a:gd name="connsiteX34" fmla="*/ 822816 w 823912"/>
                <a:gd name="connsiteY34" fmla="*/ 198527 h 501607"/>
                <a:gd name="connsiteX35" fmla="*/ 821719 w 823912"/>
                <a:gd name="connsiteY35" fmla="*/ 206729 h 501607"/>
                <a:gd name="connsiteX36" fmla="*/ 820624 w 823912"/>
                <a:gd name="connsiteY36" fmla="*/ 216028 h 501607"/>
                <a:gd name="connsiteX37" fmla="*/ 818431 w 823912"/>
                <a:gd name="connsiteY37" fmla="*/ 224230 h 501607"/>
                <a:gd name="connsiteX38" fmla="*/ 816237 w 823912"/>
                <a:gd name="connsiteY38" fmla="*/ 232982 h 501607"/>
                <a:gd name="connsiteX39" fmla="*/ 812949 w 823912"/>
                <a:gd name="connsiteY39" fmla="*/ 241185 h 501607"/>
                <a:gd name="connsiteX40" fmla="*/ 810209 w 823912"/>
                <a:gd name="connsiteY40" fmla="*/ 249934 h 501607"/>
                <a:gd name="connsiteX41" fmla="*/ 806920 w 823912"/>
                <a:gd name="connsiteY41" fmla="*/ 257592 h 501607"/>
                <a:gd name="connsiteX42" fmla="*/ 803083 w 823912"/>
                <a:gd name="connsiteY42" fmla="*/ 265247 h 501607"/>
                <a:gd name="connsiteX43" fmla="*/ 798698 w 823912"/>
                <a:gd name="connsiteY43" fmla="*/ 272905 h 501607"/>
                <a:gd name="connsiteX44" fmla="*/ 794312 w 823912"/>
                <a:gd name="connsiteY44" fmla="*/ 280015 h 501607"/>
                <a:gd name="connsiteX45" fmla="*/ 788830 w 823912"/>
                <a:gd name="connsiteY45" fmla="*/ 287124 h 501607"/>
                <a:gd name="connsiteX46" fmla="*/ 783898 w 823912"/>
                <a:gd name="connsiteY46" fmla="*/ 294235 h 501607"/>
                <a:gd name="connsiteX47" fmla="*/ 778417 w 823912"/>
                <a:gd name="connsiteY47" fmla="*/ 300797 h 501607"/>
                <a:gd name="connsiteX48" fmla="*/ 772386 w 823912"/>
                <a:gd name="connsiteY48" fmla="*/ 307360 h 501607"/>
                <a:gd name="connsiteX49" fmla="*/ 766357 w 823912"/>
                <a:gd name="connsiteY49" fmla="*/ 313922 h 501607"/>
                <a:gd name="connsiteX50" fmla="*/ 759779 w 823912"/>
                <a:gd name="connsiteY50" fmla="*/ 319392 h 501607"/>
                <a:gd name="connsiteX51" fmla="*/ 753203 w 823912"/>
                <a:gd name="connsiteY51" fmla="*/ 324861 h 501607"/>
                <a:gd name="connsiteX52" fmla="*/ 745528 w 823912"/>
                <a:gd name="connsiteY52" fmla="*/ 330329 h 501607"/>
                <a:gd name="connsiteX53" fmla="*/ 738402 w 823912"/>
                <a:gd name="connsiteY53" fmla="*/ 335252 h 501607"/>
                <a:gd name="connsiteX54" fmla="*/ 730180 w 823912"/>
                <a:gd name="connsiteY54" fmla="*/ 339627 h 501607"/>
                <a:gd name="connsiteX55" fmla="*/ 722505 w 823912"/>
                <a:gd name="connsiteY55" fmla="*/ 343456 h 501607"/>
                <a:gd name="connsiteX56" fmla="*/ 714832 w 823912"/>
                <a:gd name="connsiteY56" fmla="*/ 347283 h 501607"/>
                <a:gd name="connsiteX57" fmla="*/ 706061 w 823912"/>
                <a:gd name="connsiteY57" fmla="*/ 351112 h 501607"/>
                <a:gd name="connsiteX58" fmla="*/ 697839 w 823912"/>
                <a:gd name="connsiteY58" fmla="*/ 353847 h 501607"/>
                <a:gd name="connsiteX59" fmla="*/ 688520 w 823912"/>
                <a:gd name="connsiteY59" fmla="*/ 356582 h 501607"/>
                <a:gd name="connsiteX60" fmla="*/ 679750 w 823912"/>
                <a:gd name="connsiteY60" fmla="*/ 358769 h 501607"/>
                <a:gd name="connsiteX61" fmla="*/ 0 w 823912"/>
                <a:gd name="connsiteY61" fmla="*/ 501607 h 501607"/>
                <a:gd name="connsiteX62" fmla="*/ 0 w 823912"/>
                <a:gd name="connsiteY62" fmla="*/ 239776 h 501607"/>
                <a:gd name="connsiteX63" fmla="*/ 15818 w 823912"/>
                <a:gd name="connsiteY63" fmla="*/ 237038 h 501607"/>
                <a:gd name="connsiteX64" fmla="*/ 78739 w 823912"/>
                <a:gd name="connsiteY64" fmla="*/ 224953 h 501607"/>
                <a:gd name="connsiteX65" fmla="*/ 142206 w 823912"/>
                <a:gd name="connsiteY65" fmla="*/ 212318 h 501607"/>
                <a:gd name="connsiteX66" fmla="*/ 205674 w 823912"/>
                <a:gd name="connsiteY66" fmla="*/ 198584 h 501607"/>
                <a:gd name="connsiteX67" fmla="*/ 268046 w 823912"/>
                <a:gd name="connsiteY67" fmla="*/ 184851 h 501607"/>
                <a:gd name="connsiteX68" fmla="*/ 330967 w 823912"/>
                <a:gd name="connsiteY68" fmla="*/ 170017 h 501607"/>
                <a:gd name="connsiteX69" fmla="*/ 393341 w 823912"/>
                <a:gd name="connsiteY69" fmla="*/ 154637 h 501607"/>
                <a:gd name="connsiteX70" fmla="*/ 455712 w 823912"/>
                <a:gd name="connsiteY70" fmla="*/ 138155 h 501607"/>
                <a:gd name="connsiteX71" fmla="*/ 486900 w 823912"/>
                <a:gd name="connsiteY71" fmla="*/ 129915 h 501607"/>
                <a:gd name="connsiteX72" fmla="*/ 518086 w 823912"/>
                <a:gd name="connsiteY72" fmla="*/ 120577 h 501607"/>
                <a:gd name="connsiteX73" fmla="*/ 549272 w 823912"/>
                <a:gd name="connsiteY73" fmla="*/ 111237 h 501607"/>
                <a:gd name="connsiteX74" fmla="*/ 579912 w 823912"/>
                <a:gd name="connsiteY74" fmla="*/ 101348 h 501607"/>
                <a:gd name="connsiteX75" fmla="*/ 547631 w 823912"/>
                <a:gd name="connsiteY75" fmla="*/ 103547 h 501607"/>
                <a:gd name="connsiteX76" fmla="*/ 515350 w 823912"/>
                <a:gd name="connsiteY76" fmla="*/ 106294 h 501607"/>
                <a:gd name="connsiteX77" fmla="*/ 483069 w 823912"/>
                <a:gd name="connsiteY77" fmla="*/ 110138 h 501607"/>
                <a:gd name="connsiteX78" fmla="*/ 451336 w 823912"/>
                <a:gd name="connsiteY78" fmla="*/ 113435 h 501607"/>
                <a:gd name="connsiteX79" fmla="*/ 387322 w 823912"/>
                <a:gd name="connsiteY79" fmla="*/ 121674 h 501607"/>
                <a:gd name="connsiteX80" fmla="*/ 323308 w 823912"/>
                <a:gd name="connsiteY80" fmla="*/ 131014 h 501607"/>
                <a:gd name="connsiteX81" fmla="*/ 259292 w 823912"/>
                <a:gd name="connsiteY81" fmla="*/ 140902 h 501607"/>
                <a:gd name="connsiteX82" fmla="*/ 195825 w 823912"/>
                <a:gd name="connsiteY82" fmla="*/ 151890 h 501607"/>
                <a:gd name="connsiteX83" fmla="*/ 132904 w 823912"/>
                <a:gd name="connsiteY83" fmla="*/ 162876 h 501607"/>
                <a:gd name="connsiteX84" fmla="*/ 69438 w 823912"/>
                <a:gd name="connsiteY84" fmla="*/ 174962 h 501607"/>
                <a:gd name="connsiteX85" fmla="*/ 6519 w 823912"/>
                <a:gd name="connsiteY85" fmla="*/ 187047 h 501607"/>
                <a:gd name="connsiteX86" fmla="*/ 0 w 823912"/>
                <a:gd name="connsiteY86" fmla="*/ 188470 h 501607"/>
                <a:gd name="connsiteX87" fmla="*/ 0 w 823912"/>
                <a:gd name="connsiteY87" fmla="*/ 131130 h 501607"/>
                <a:gd name="connsiteX88" fmla="*/ 604654 w 823912"/>
                <a:gd name="connsiteY88" fmla="*/ 3829 h 501607"/>
                <a:gd name="connsiteX89" fmla="*/ 613973 w 823912"/>
                <a:gd name="connsiteY89" fmla="*/ 2188 h 501607"/>
                <a:gd name="connsiteX90" fmla="*/ 622743 w 823912"/>
                <a:gd name="connsiteY90" fmla="*/ 1094 h 501607"/>
                <a:gd name="connsiteX91" fmla="*/ 632611 w 823912"/>
                <a:gd name="connsiteY91" fmla="*/ 547 h 501607"/>
                <a:gd name="connsiteX92" fmla="*/ 641380 w 823912"/>
                <a:gd name="connsiteY92" fmla="*/ 0 h 50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823912" h="501607">
                  <a:moveTo>
                    <a:pt x="641380" y="0"/>
                  </a:moveTo>
                  <a:lnTo>
                    <a:pt x="650150" y="0"/>
                  </a:lnTo>
                  <a:lnTo>
                    <a:pt x="659469" y="1094"/>
                  </a:lnTo>
                  <a:lnTo>
                    <a:pt x="667691" y="1641"/>
                  </a:lnTo>
                  <a:lnTo>
                    <a:pt x="677010" y="3282"/>
                  </a:lnTo>
                  <a:lnTo>
                    <a:pt x="685232" y="4923"/>
                  </a:lnTo>
                  <a:lnTo>
                    <a:pt x="694002" y="8204"/>
                  </a:lnTo>
                  <a:lnTo>
                    <a:pt x="702224" y="10392"/>
                  </a:lnTo>
                  <a:lnTo>
                    <a:pt x="710446" y="13672"/>
                  </a:lnTo>
                  <a:lnTo>
                    <a:pt x="718668" y="16954"/>
                  </a:lnTo>
                  <a:lnTo>
                    <a:pt x="726343" y="20783"/>
                  </a:lnTo>
                  <a:lnTo>
                    <a:pt x="734016" y="24611"/>
                  </a:lnTo>
                  <a:lnTo>
                    <a:pt x="741143" y="29532"/>
                  </a:lnTo>
                  <a:lnTo>
                    <a:pt x="748269" y="34455"/>
                  </a:lnTo>
                  <a:lnTo>
                    <a:pt x="755394" y="39925"/>
                  </a:lnTo>
                  <a:lnTo>
                    <a:pt x="761972" y="45393"/>
                  </a:lnTo>
                  <a:lnTo>
                    <a:pt x="768550" y="51409"/>
                  </a:lnTo>
                  <a:lnTo>
                    <a:pt x="775127" y="57426"/>
                  </a:lnTo>
                  <a:lnTo>
                    <a:pt x="780608" y="63988"/>
                  </a:lnTo>
                  <a:lnTo>
                    <a:pt x="786090" y="71098"/>
                  </a:lnTo>
                  <a:lnTo>
                    <a:pt x="791024" y="77660"/>
                  </a:lnTo>
                  <a:lnTo>
                    <a:pt x="796505" y="85317"/>
                  </a:lnTo>
                  <a:lnTo>
                    <a:pt x="800890" y="92973"/>
                  </a:lnTo>
                  <a:lnTo>
                    <a:pt x="804727" y="100631"/>
                  </a:lnTo>
                  <a:lnTo>
                    <a:pt x="808564" y="109380"/>
                  </a:lnTo>
                  <a:lnTo>
                    <a:pt x="811853" y="117585"/>
                  </a:lnTo>
                  <a:lnTo>
                    <a:pt x="815143" y="125787"/>
                  </a:lnTo>
                  <a:lnTo>
                    <a:pt x="817883" y="135086"/>
                  </a:lnTo>
                  <a:lnTo>
                    <a:pt x="820075" y="143836"/>
                  </a:lnTo>
                  <a:lnTo>
                    <a:pt x="821719" y="153134"/>
                  </a:lnTo>
                  <a:lnTo>
                    <a:pt x="822816" y="162431"/>
                  </a:lnTo>
                  <a:lnTo>
                    <a:pt x="823365" y="171727"/>
                  </a:lnTo>
                  <a:lnTo>
                    <a:pt x="823912" y="180479"/>
                  </a:lnTo>
                  <a:lnTo>
                    <a:pt x="823365" y="189775"/>
                  </a:lnTo>
                  <a:lnTo>
                    <a:pt x="822816" y="198527"/>
                  </a:lnTo>
                  <a:lnTo>
                    <a:pt x="821719" y="206729"/>
                  </a:lnTo>
                  <a:lnTo>
                    <a:pt x="820624" y="216028"/>
                  </a:lnTo>
                  <a:lnTo>
                    <a:pt x="818431" y="224230"/>
                  </a:lnTo>
                  <a:lnTo>
                    <a:pt x="816237" y="232982"/>
                  </a:lnTo>
                  <a:lnTo>
                    <a:pt x="812949" y="241185"/>
                  </a:lnTo>
                  <a:lnTo>
                    <a:pt x="810209" y="249934"/>
                  </a:lnTo>
                  <a:lnTo>
                    <a:pt x="806920" y="257592"/>
                  </a:lnTo>
                  <a:lnTo>
                    <a:pt x="803083" y="265247"/>
                  </a:lnTo>
                  <a:lnTo>
                    <a:pt x="798698" y="272905"/>
                  </a:lnTo>
                  <a:lnTo>
                    <a:pt x="794312" y="280015"/>
                  </a:lnTo>
                  <a:lnTo>
                    <a:pt x="788830" y="287124"/>
                  </a:lnTo>
                  <a:lnTo>
                    <a:pt x="783898" y="294235"/>
                  </a:lnTo>
                  <a:lnTo>
                    <a:pt x="778417" y="300797"/>
                  </a:lnTo>
                  <a:lnTo>
                    <a:pt x="772386" y="307360"/>
                  </a:lnTo>
                  <a:lnTo>
                    <a:pt x="766357" y="313922"/>
                  </a:lnTo>
                  <a:lnTo>
                    <a:pt x="759779" y="319392"/>
                  </a:lnTo>
                  <a:lnTo>
                    <a:pt x="753203" y="324861"/>
                  </a:lnTo>
                  <a:lnTo>
                    <a:pt x="745528" y="330329"/>
                  </a:lnTo>
                  <a:lnTo>
                    <a:pt x="738402" y="335252"/>
                  </a:lnTo>
                  <a:lnTo>
                    <a:pt x="730180" y="339627"/>
                  </a:lnTo>
                  <a:lnTo>
                    <a:pt x="722505" y="343456"/>
                  </a:lnTo>
                  <a:lnTo>
                    <a:pt x="714832" y="347283"/>
                  </a:lnTo>
                  <a:lnTo>
                    <a:pt x="706061" y="351112"/>
                  </a:lnTo>
                  <a:lnTo>
                    <a:pt x="697839" y="353847"/>
                  </a:lnTo>
                  <a:lnTo>
                    <a:pt x="688520" y="356582"/>
                  </a:lnTo>
                  <a:lnTo>
                    <a:pt x="679750" y="358769"/>
                  </a:lnTo>
                  <a:lnTo>
                    <a:pt x="0" y="501607"/>
                  </a:lnTo>
                  <a:lnTo>
                    <a:pt x="0" y="239776"/>
                  </a:lnTo>
                  <a:lnTo>
                    <a:pt x="15818" y="237038"/>
                  </a:lnTo>
                  <a:lnTo>
                    <a:pt x="78739" y="224953"/>
                  </a:lnTo>
                  <a:lnTo>
                    <a:pt x="142206" y="212318"/>
                  </a:lnTo>
                  <a:lnTo>
                    <a:pt x="205674" y="198584"/>
                  </a:lnTo>
                  <a:lnTo>
                    <a:pt x="268046" y="184851"/>
                  </a:lnTo>
                  <a:lnTo>
                    <a:pt x="330967" y="170017"/>
                  </a:lnTo>
                  <a:lnTo>
                    <a:pt x="393341" y="154637"/>
                  </a:lnTo>
                  <a:lnTo>
                    <a:pt x="455712" y="138155"/>
                  </a:lnTo>
                  <a:lnTo>
                    <a:pt x="486900" y="129915"/>
                  </a:lnTo>
                  <a:lnTo>
                    <a:pt x="518086" y="120577"/>
                  </a:lnTo>
                  <a:lnTo>
                    <a:pt x="549272" y="111237"/>
                  </a:lnTo>
                  <a:lnTo>
                    <a:pt x="579912" y="101348"/>
                  </a:lnTo>
                  <a:lnTo>
                    <a:pt x="547631" y="103547"/>
                  </a:lnTo>
                  <a:lnTo>
                    <a:pt x="515350" y="106294"/>
                  </a:lnTo>
                  <a:lnTo>
                    <a:pt x="483069" y="110138"/>
                  </a:lnTo>
                  <a:lnTo>
                    <a:pt x="451336" y="113435"/>
                  </a:lnTo>
                  <a:lnTo>
                    <a:pt x="387322" y="121674"/>
                  </a:lnTo>
                  <a:lnTo>
                    <a:pt x="323308" y="131014"/>
                  </a:lnTo>
                  <a:lnTo>
                    <a:pt x="259292" y="140902"/>
                  </a:lnTo>
                  <a:lnTo>
                    <a:pt x="195825" y="151890"/>
                  </a:lnTo>
                  <a:lnTo>
                    <a:pt x="132904" y="162876"/>
                  </a:lnTo>
                  <a:lnTo>
                    <a:pt x="69438" y="174962"/>
                  </a:lnTo>
                  <a:lnTo>
                    <a:pt x="6519" y="187047"/>
                  </a:lnTo>
                  <a:lnTo>
                    <a:pt x="0" y="188470"/>
                  </a:lnTo>
                  <a:lnTo>
                    <a:pt x="0" y="131130"/>
                  </a:lnTo>
                  <a:lnTo>
                    <a:pt x="604654" y="3829"/>
                  </a:lnTo>
                  <a:lnTo>
                    <a:pt x="613973" y="2188"/>
                  </a:lnTo>
                  <a:lnTo>
                    <a:pt x="622743" y="1094"/>
                  </a:lnTo>
                  <a:lnTo>
                    <a:pt x="632611" y="547"/>
                  </a:lnTo>
                  <a:lnTo>
                    <a:pt x="64138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21" name="任意多边形 31">
              <a:extLst>
                <a:ext uri="{FF2B5EF4-FFF2-40B4-BE49-F238E27FC236}">
                  <a16:creationId xmlns:a16="http://schemas.microsoft.com/office/drawing/2014/main" id="{F0CFF409-A4EB-4CB9-A540-41D70B172B80}"/>
                </a:ext>
              </a:extLst>
            </p:cNvPr>
            <p:cNvSpPr/>
            <p:nvPr/>
          </p:nvSpPr>
          <p:spPr>
            <a:xfrm>
              <a:off x="6135688" y="2885282"/>
              <a:ext cx="823912" cy="503724"/>
            </a:xfrm>
            <a:custGeom>
              <a:avLst/>
              <a:gdLst>
                <a:gd name="connsiteX0" fmla="*/ 641380 w 823912"/>
                <a:gd name="connsiteY0" fmla="*/ 0 h 503724"/>
                <a:gd name="connsiteX1" fmla="*/ 650150 w 823912"/>
                <a:gd name="connsiteY1" fmla="*/ 0 h 503724"/>
                <a:gd name="connsiteX2" fmla="*/ 659469 w 823912"/>
                <a:gd name="connsiteY2" fmla="*/ 1099 h 503724"/>
                <a:gd name="connsiteX3" fmla="*/ 667691 w 823912"/>
                <a:gd name="connsiteY3" fmla="*/ 1648 h 503724"/>
                <a:gd name="connsiteX4" fmla="*/ 677010 w 823912"/>
                <a:gd name="connsiteY4" fmla="*/ 3296 h 503724"/>
                <a:gd name="connsiteX5" fmla="*/ 685232 w 823912"/>
                <a:gd name="connsiteY5" fmla="*/ 4943 h 503724"/>
                <a:gd name="connsiteX6" fmla="*/ 694002 w 823912"/>
                <a:gd name="connsiteY6" fmla="*/ 8239 h 503724"/>
                <a:gd name="connsiteX7" fmla="*/ 702224 w 823912"/>
                <a:gd name="connsiteY7" fmla="*/ 10435 h 503724"/>
                <a:gd name="connsiteX8" fmla="*/ 710446 w 823912"/>
                <a:gd name="connsiteY8" fmla="*/ 13731 h 503724"/>
                <a:gd name="connsiteX9" fmla="*/ 718668 w 823912"/>
                <a:gd name="connsiteY9" fmla="*/ 17027 h 503724"/>
                <a:gd name="connsiteX10" fmla="*/ 726343 w 823912"/>
                <a:gd name="connsiteY10" fmla="*/ 20871 h 503724"/>
                <a:gd name="connsiteX11" fmla="*/ 734016 w 823912"/>
                <a:gd name="connsiteY11" fmla="*/ 24715 h 503724"/>
                <a:gd name="connsiteX12" fmla="*/ 741143 w 823912"/>
                <a:gd name="connsiteY12" fmla="*/ 30207 h 503724"/>
                <a:gd name="connsiteX13" fmla="*/ 748269 w 823912"/>
                <a:gd name="connsiteY13" fmla="*/ 34600 h 503724"/>
                <a:gd name="connsiteX14" fmla="*/ 755394 w 823912"/>
                <a:gd name="connsiteY14" fmla="*/ 40092 h 503724"/>
                <a:gd name="connsiteX15" fmla="*/ 761972 w 823912"/>
                <a:gd name="connsiteY15" fmla="*/ 45584 h 503724"/>
                <a:gd name="connsiteX16" fmla="*/ 768550 w 823912"/>
                <a:gd name="connsiteY16" fmla="*/ 51627 h 503724"/>
                <a:gd name="connsiteX17" fmla="*/ 775127 w 823912"/>
                <a:gd name="connsiteY17" fmla="*/ 57667 h 503724"/>
                <a:gd name="connsiteX18" fmla="*/ 780608 w 823912"/>
                <a:gd name="connsiteY18" fmla="*/ 64259 h 503724"/>
                <a:gd name="connsiteX19" fmla="*/ 786090 w 823912"/>
                <a:gd name="connsiteY19" fmla="*/ 71398 h 503724"/>
                <a:gd name="connsiteX20" fmla="*/ 791024 w 823912"/>
                <a:gd name="connsiteY20" fmla="*/ 78537 h 503724"/>
                <a:gd name="connsiteX21" fmla="*/ 796505 w 823912"/>
                <a:gd name="connsiteY21" fmla="*/ 85676 h 503724"/>
                <a:gd name="connsiteX22" fmla="*/ 800890 w 823912"/>
                <a:gd name="connsiteY22" fmla="*/ 93367 h 503724"/>
                <a:gd name="connsiteX23" fmla="*/ 804727 w 823912"/>
                <a:gd name="connsiteY23" fmla="*/ 101055 h 503724"/>
                <a:gd name="connsiteX24" fmla="*/ 808564 w 823912"/>
                <a:gd name="connsiteY24" fmla="*/ 109843 h 503724"/>
                <a:gd name="connsiteX25" fmla="*/ 811853 w 823912"/>
                <a:gd name="connsiteY25" fmla="*/ 118080 h 503724"/>
                <a:gd name="connsiteX26" fmla="*/ 815143 w 823912"/>
                <a:gd name="connsiteY26" fmla="*/ 126319 h 503724"/>
                <a:gd name="connsiteX27" fmla="*/ 817883 w 823912"/>
                <a:gd name="connsiteY27" fmla="*/ 135655 h 503724"/>
                <a:gd name="connsiteX28" fmla="*/ 820075 w 823912"/>
                <a:gd name="connsiteY28" fmla="*/ 144443 h 503724"/>
                <a:gd name="connsiteX29" fmla="*/ 821719 w 823912"/>
                <a:gd name="connsiteY29" fmla="*/ 153779 h 503724"/>
                <a:gd name="connsiteX30" fmla="*/ 822816 w 823912"/>
                <a:gd name="connsiteY30" fmla="*/ 163116 h 503724"/>
                <a:gd name="connsiteX31" fmla="*/ 823365 w 823912"/>
                <a:gd name="connsiteY31" fmla="*/ 172452 h 503724"/>
                <a:gd name="connsiteX32" fmla="*/ 823912 w 823912"/>
                <a:gd name="connsiteY32" fmla="*/ 181240 h 503724"/>
                <a:gd name="connsiteX33" fmla="*/ 823365 w 823912"/>
                <a:gd name="connsiteY33" fmla="*/ 190027 h 503724"/>
                <a:gd name="connsiteX34" fmla="*/ 822816 w 823912"/>
                <a:gd name="connsiteY34" fmla="*/ 199364 h 503724"/>
                <a:gd name="connsiteX35" fmla="*/ 821719 w 823912"/>
                <a:gd name="connsiteY35" fmla="*/ 207603 h 503724"/>
                <a:gd name="connsiteX36" fmla="*/ 820624 w 823912"/>
                <a:gd name="connsiteY36" fmla="*/ 216939 h 503724"/>
                <a:gd name="connsiteX37" fmla="*/ 818431 w 823912"/>
                <a:gd name="connsiteY37" fmla="*/ 225176 h 503724"/>
                <a:gd name="connsiteX38" fmla="*/ 816237 w 823912"/>
                <a:gd name="connsiteY38" fmla="*/ 233964 h 503724"/>
                <a:gd name="connsiteX39" fmla="*/ 812949 w 823912"/>
                <a:gd name="connsiteY39" fmla="*/ 242203 h 503724"/>
                <a:gd name="connsiteX40" fmla="*/ 810209 w 823912"/>
                <a:gd name="connsiteY40" fmla="*/ 250440 h 503724"/>
                <a:gd name="connsiteX41" fmla="*/ 806920 w 823912"/>
                <a:gd name="connsiteY41" fmla="*/ 258679 h 503724"/>
                <a:gd name="connsiteX42" fmla="*/ 803083 w 823912"/>
                <a:gd name="connsiteY42" fmla="*/ 266367 h 503724"/>
                <a:gd name="connsiteX43" fmla="*/ 798698 w 823912"/>
                <a:gd name="connsiteY43" fmla="*/ 274056 h 503724"/>
                <a:gd name="connsiteX44" fmla="*/ 794312 w 823912"/>
                <a:gd name="connsiteY44" fmla="*/ 281196 h 503724"/>
                <a:gd name="connsiteX45" fmla="*/ 788830 w 823912"/>
                <a:gd name="connsiteY45" fmla="*/ 288336 h 503724"/>
                <a:gd name="connsiteX46" fmla="*/ 783898 w 823912"/>
                <a:gd name="connsiteY46" fmla="*/ 295475 h 503724"/>
                <a:gd name="connsiteX47" fmla="*/ 778417 w 823912"/>
                <a:gd name="connsiteY47" fmla="*/ 302067 h 503724"/>
                <a:gd name="connsiteX48" fmla="*/ 772386 w 823912"/>
                <a:gd name="connsiteY48" fmla="*/ 308656 h 503724"/>
                <a:gd name="connsiteX49" fmla="*/ 766357 w 823912"/>
                <a:gd name="connsiteY49" fmla="*/ 315247 h 503724"/>
                <a:gd name="connsiteX50" fmla="*/ 759779 w 823912"/>
                <a:gd name="connsiteY50" fmla="*/ 320739 h 503724"/>
                <a:gd name="connsiteX51" fmla="*/ 753203 w 823912"/>
                <a:gd name="connsiteY51" fmla="*/ 326231 h 503724"/>
                <a:gd name="connsiteX52" fmla="*/ 745528 w 823912"/>
                <a:gd name="connsiteY52" fmla="*/ 331175 h 503724"/>
                <a:gd name="connsiteX53" fmla="*/ 738402 w 823912"/>
                <a:gd name="connsiteY53" fmla="*/ 336667 h 503724"/>
                <a:gd name="connsiteX54" fmla="*/ 730180 w 823912"/>
                <a:gd name="connsiteY54" fmla="*/ 341060 h 503724"/>
                <a:gd name="connsiteX55" fmla="*/ 722505 w 823912"/>
                <a:gd name="connsiteY55" fmla="*/ 344904 h 503724"/>
                <a:gd name="connsiteX56" fmla="*/ 714832 w 823912"/>
                <a:gd name="connsiteY56" fmla="*/ 348748 h 503724"/>
                <a:gd name="connsiteX57" fmla="*/ 706061 w 823912"/>
                <a:gd name="connsiteY57" fmla="*/ 352044 h 503724"/>
                <a:gd name="connsiteX58" fmla="*/ 697839 w 823912"/>
                <a:gd name="connsiteY58" fmla="*/ 355339 h 503724"/>
                <a:gd name="connsiteX59" fmla="*/ 688520 w 823912"/>
                <a:gd name="connsiteY59" fmla="*/ 358085 h 503724"/>
                <a:gd name="connsiteX60" fmla="*/ 679750 w 823912"/>
                <a:gd name="connsiteY60" fmla="*/ 360283 h 503724"/>
                <a:gd name="connsiteX61" fmla="*/ 0 w 823912"/>
                <a:gd name="connsiteY61" fmla="*/ 503724 h 503724"/>
                <a:gd name="connsiteX62" fmla="*/ 0 w 823912"/>
                <a:gd name="connsiteY62" fmla="*/ 237853 h 503724"/>
                <a:gd name="connsiteX63" fmla="*/ 15818 w 823912"/>
                <a:gd name="connsiteY63" fmla="*/ 235153 h 503724"/>
                <a:gd name="connsiteX64" fmla="*/ 78739 w 823912"/>
                <a:gd name="connsiteY64" fmla="*/ 223235 h 503724"/>
                <a:gd name="connsiteX65" fmla="*/ 142206 w 823912"/>
                <a:gd name="connsiteY65" fmla="*/ 210234 h 503724"/>
                <a:gd name="connsiteX66" fmla="*/ 205674 w 823912"/>
                <a:gd name="connsiteY66" fmla="*/ 197774 h 503724"/>
                <a:gd name="connsiteX67" fmla="*/ 268046 w 823912"/>
                <a:gd name="connsiteY67" fmla="*/ 183690 h 503724"/>
                <a:gd name="connsiteX68" fmla="*/ 330967 w 823912"/>
                <a:gd name="connsiteY68" fmla="*/ 169063 h 503724"/>
                <a:gd name="connsiteX69" fmla="*/ 393341 w 823912"/>
                <a:gd name="connsiteY69" fmla="*/ 154437 h 503724"/>
                <a:gd name="connsiteX70" fmla="*/ 455712 w 823912"/>
                <a:gd name="connsiteY70" fmla="*/ 138185 h 503724"/>
                <a:gd name="connsiteX71" fmla="*/ 486900 w 823912"/>
                <a:gd name="connsiteY71" fmla="*/ 128975 h 503724"/>
                <a:gd name="connsiteX72" fmla="*/ 518086 w 823912"/>
                <a:gd name="connsiteY72" fmla="*/ 120308 h 503724"/>
                <a:gd name="connsiteX73" fmla="*/ 549272 w 823912"/>
                <a:gd name="connsiteY73" fmla="*/ 111641 h 503724"/>
                <a:gd name="connsiteX74" fmla="*/ 579912 w 823912"/>
                <a:gd name="connsiteY74" fmla="*/ 101347 h 503724"/>
                <a:gd name="connsiteX75" fmla="*/ 547631 w 823912"/>
                <a:gd name="connsiteY75" fmla="*/ 104056 h 503724"/>
                <a:gd name="connsiteX76" fmla="*/ 515350 w 823912"/>
                <a:gd name="connsiteY76" fmla="*/ 106765 h 503724"/>
                <a:gd name="connsiteX77" fmla="*/ 483069 w 823912"/>
                <a:gd name="connsiteY77" fmla="*/ 110015 h 503724"/>
                <a:gd name="connsiteX78" fmla="*/ 451336 w 823912"/>
                <a:gd name="connsiteY78" fmla="*/ 113806 h 503724"/>
                <a:gd name="connsiteX79" fmla="*/ 387322 w 823912"/>
                <a:gd name="connsiteY79" fmla="*/ 121391 h 503724"/>
                <a:gd name="connsiteX80" fmla="*/ 323308 w 823912"/>
                <a:gd name="connsiteY80" fmla="*/ 130600 h 503724"/>
                <a:gd name="connsiteX81" fmla="*/ 259292 w 823912"/>
                <a:gd name="connsiteY81" fmla="*/ 140352 h 503724"/>
                <a:gd name="connsiteX82" fmla="*/ 195825 w 823912"/>
                <a:gd name="connsiteY82" fmla="*/ 150644 h 503724"/>
                <a:gd name="connsiteX83" fmla="*/ 132904 w 823912"/>
                <a:gd name="connsiteY83" fmla="*/ 162020 h 503724"/>
                <a:gd name="connsiteX84" fmla="*/ 69438 w 823912"/>
                <a:gd name="connsiteY84" fmla="*/ 173938 h 503724"/>
                <a:gd name="connsiteX85" fmla="*/ 6519 w 823912"/>
                <a:gd name="connsiteY85" fmla="*/ 186399 h 503724"/>
                <a:gd name="connsiteX86" fmla="*/ 0 w 823912"/>
                <a:gd name="connsiteY86" fmla="*/ 187746 h 503724"/>
                <a:gd name="connsiteX87" fmla="*/ 0 w 823912"/>
                <a:gd name="connsiteY87" fmla="*/ 131439 h 503724"/>
                <a:gd name="connsiteX88" fmla="*/ 604654 w 823912"/>
                <a:gd name="connsiteY88" fmla="*/ 3844 h 503724"/>
                <a:gd name="connsiteX89" fmla="*/ 613973 w 823912"/>
                <a:gd name="connsiteY89" fmla="*/ 2196 h 503724"/>
                <a:gd name="connsiteX90" fmla="*/ 622743 w 823912"/>
                <a:gd name="connsiteY90" fmla="*/ 1099 h 503724"/>
                <a:gd name="connsiteX91" fmla="*/ 632611 w 823912"/>
                <a:gd name="connsiteY91" fmla="*/ 550 h 503724"/>
                <a:gd name="connsiteX92" fmla="*/ 641380 w 823912"/>
                <a:gd name="connsiteY92" fmla="*/ 0 h 50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</a:cxnLst>
              <a:rect l="l" t="t" r="r" b="b"/>
              <a:pathLst>
                <a:path w="823912" h="503724">
                  <a:moveTo>
                    <a:pt x="641380" y="0"/>
                  </a:moveTo>
                  <a:lnTo>
                    <a:pt x="650150" y="0"/>
                  </a:lnTo>
                  <a:lnTo>
                    <a:pt x="659469" y="1099"/>
                  </a:lnTo>
                  <a:lnTo>
                    <a:pt x="667691" y="1648"/>
                  </a:lnTo>
                  <a:lnTo>
                    <a:pt x="677010" y="3296"/>
                  </a:lnTo>
                  <a:lnTo>
                    <a:pt x="685232" y="4943"/>
                  </a:lnTo>
                  <a:lnTo>
                    <a:pt x="694002" y="8239"/>
                  </a:lnTo>
                  <a:lnTo>
                    <a:pt x="702224" y="10435"/>
                  </a:lnTo>
                  <a:lnTo>
                    <a:pt x="710446" y="13731"/>
                  </a:lnTo>
                  <a:lnTo>
                    <a:pt x="718668" y="17027"/>
                  </a:lnTo>
                  <a:lnTo>
                    <a:pt x="726343" y="20871"/>
                  </a:lnTo>
                  <a:lnTo>
                    <a:pt x="734016" y="24715"/>
                  </a:lnTo>
                  <a:lnTo>
                    <a:pt x="741143" y="30207"/>
                  </a:lnTo>
                  <a:lnTo>
                    <a:pt x="748269" y="34600"/>
                  </a:lnTo>
                  <a:lnTo>
                    <a:pt x="755394" y="40092"/>
                  </a:lnTo>
                  <a:lnTo>
                    <a:pt x="761972" y="45584"/>
                  </a:lnTo>
                  <a:lnTo>
                    <a:pt x="768550" y="51627"/>
                  </a:lnTo>
                  <a:lnTo>
                    <a:pt x="775127" y="57667"/>
                  </a:lnTo>
                  <a:lnTo>
                    <a:pt x="780608" y="64259"/>
                  </a:lnTo>
                  <a:lnTo>
                    <a:pt x="786090" y="71398"/>
                  </a:lnTo>
                  <a:lnTo>
                    <a:pt x="791024" y="78537"/>
                  </a:lnTo>
                  <a:lnTo>
                    <a:pt x="796505" y="85676"/>
                  </a:lnTo>
                  <a:lnTo>
                    <a:pt x="800890" y="93367"/>
                  </a:lnTo>
                  <a:lnTo>
                    <a:pt x="804727" y="101055"/>
                  </a:lnTo>
                  <a:lnTo>
                    <a:pt x="808564" y="109843"/>
                  </a:lnTo>
                  <a:lnTo>
                    <a:pt x="811853" y="118080"/>
                  </a:lnTo>
                  <a:lnTo>
                    <a:pt x="815143" y="126319"/>
                  </a:lnTo>
                  <a:lnTo>
                    <a:pt x="817883" y="135655"/>
                  </a:lnTo>
                  <a:lnTo>
                    <a:pt x="820075" y="144443"/>
                  </a:lnTo>
                  <a:lnTo>
                    <a:pt x="821719" y="153779"/>
                  </a:lnTo>
                  <a:lnTo>
                    <a:pt x="822816" y="163116"/>
                  </a:lnTo>
                  <a:lnTo>
                    <a:pt x="823365" y="172452"/>
                  </a:lnTo>
                  <a:lnTo>
                    <a:pt x="823912" y="181240"/>
                  </a:lnTo>
                  <a:lnTo>
                    <a:pt x="823365" y="190027"/>
                  </a:lnTo>
                  <a:lnTo>
                    <a:pt x="822816" y="199364"/>
                  </a:lnTo>
                  <a:lnTo>
                    <a:pt x="821719" y="207603"/>
                  </a:lnTo>
                  <a:lnTo>
                    <a:pt x="820624" y="216939"/>
                  </a:lnTo>
                  <a:lnTo>
                    <a:pt x="818431" y="225176"/>
                  </a:lnTo>
                  <a:lnTo>
                    <a:pt x="816237" y="233964"/>
                  </a:lnTo>
                  <a:lnTo>
                    <a:pt x="812949" y="242203"/>
                  </a:lnTo>
                  <a:lnTo>
                    <a:pt x="810209" y="250440"/>
                  </a:lnTo>
                  <a:lnTo>
                    <a:pt x="806920" y="258679"/>
                  </a:lnTo>
                  <a:lnTo>
                    <a:pt x="803083" y="266367"/>
                  </a:lnTo>
                  <a:lnTo>
                    <a:pt x="798698" y="274056"/>
                  </a:lnTo>
                  <a:lnTo>
                    <a:pt x="794312" y="281196"/>
                  </a:lnTo>
                  <a:lnTo>
                    <a:pt x="788830" y="288336"/>
                  </a:lnTo>
                  <a:lnTo>
                    <a:pt x="783898" y="295475"/>
                  </a:lnTo>
                  <a:lnTo>
                    <a:pt x="778417" y="302067"/>
                  </a:lnTo>
                  <a:lnTo>
                    <a:pt x="772386" y="308656"/>
                  </a:lnTo>
                  <a:lnTo>
                    <a:pt x="766357" y="315247"/>
                  </a:lnTo>
                  <a:lnTo>
                    <a:pt x="759779" y="320739"/>
                  </a:lnTo>
                  <a:lnTo>
                    <a:pt x="753203" y="326231"/>
                  </a:lnTo>
                  <a:lnTo>
                    <a:pt x="745528" y="331175"/>
                  </a:lnTo>
                  <a:lnTo>
                    <a:pt x="738402" y="336667"/>
                  </a:lnTo>
                  <a:lnTo>
                    <a:pt x="730180" y="341060"/>
                  </a:lnTo>
                  <a:lnTo>
                    <a:pt x="722505" y="344904"/>
                  </a:lnTo>
                  <a:lnTo>
                    <a:pt x="714832" y="348748"/>
                  </a:lnTo>
                  <a:lnTo>
                    <a:pt x="706061" y="352044"/>
                  </a:lnTo>
                  <a:lnTo>
                    <a:pt x="697839" y="355339"/>
                  </a:lnTo>
                  <a:lnTo>
                    <a:pt x="688520" y="358085"/>
                  </a:lnTo>
                  <a:lnTo>
                    <a:pt x="679750" y="360283"/>
                  </a:lnTo>
                  <a:lnTo>
                    <a:pt x="0" y="503724"/>
                  </a:lnTo>
                  <a:lnTo>
                    <a:pt x="0" y="237853"/>
                  </a:lnTo>
                  <a:lnTo>
                    <a:pt x="15818" y="235153"/>
                  </a:lnTo>
                  <a:lnTo>
                    <a:pt x="78739" y="223235"/>
                  </a:lnTo>
                  <a:lnTo>
                    <a:pt x="142206" y="210234"/>
                  </a:lnTo>
                  <a:lnTo>
                    <a:pt x="205674" y="197774"/>
                  </a:lnTo>
                  <a:lnTo>
                    <a:pt x="268046" y="183690"/>
                  </a:lnTo>
                  <a:lnTo>
                    <a:pt x="330967" y="169063"/>
                  </a:lnTo>
                  <a:lnTo>
                    <a:pt x="393341" y="154437"/>
                  </a:lnTo>
                  <a:lnTo>
                    <a:pt x="455712" y="138185"/>
                  </a:lnTo>
                  <a:lnTo>
                    <a:pt x="486900" y="128975"/>
                  </a:lnTo>
                  <a:lnTo>
                    <a:pt x="518086" y="120308"/>
                  </a:lnTo>
                  <a:lnTo>
                    <a:pt x="549272" y="111641"/>
                  </a:lnTo>
                  <a:lnTo>
                    <a:pt x="579912" y="101347"/>
                  </a:lnTo>
                  <a:lnTo>
                    <a:pt x="547631" y="104056"/>
                  </a:lnTo>
                  <a:lnTo>
                    <a:pt x="515350" y="106765"/>
                  </a:lnTo>
                  <a:lnTo>
                    <a:pt x="483069" y="110015"/>
                  </a:lnTo>
                  <a:lnTo>
                    <a:pt x="451336" y="113806"/>
                  </a:lnTo>
                  <a:lnTo>
                    <a:pt x="387322" y="121391"/>
                  </a:lnTo>
                  <a:lnTo>
                    <a:pt x="323308" y="130600"/>
                  </a:lnTo>
                  <a:lnTo>
                    <a:pt x="259292" y="140352"/>
                  </a:lnTo>
                  <a:lnTo>
                    <a:pt x="195825" y="150644"/>
                  </a:lnTo>
                  <a:lnTo>
                    <a:pt x="132904" y="162020"/>
                  </a:lnTo>
                  <a:lnTo>
                    <a:pt x="69438" y="173938"/>
                  </a:lnTo>
                  <a:lnTo>
                    <a:pt x="6519" y="186399"/>
                  </a:lnTo>
                  <a:lnTo>
                    <a:pt x="0" y="187746"/>
                  </a:lnTo>
                  <a:lnTo>
                    <a:pt x="0" y="131439"/>
                  </a:lnTo>
                  <a:lnTo>
                    <a:pt x="604654" y="3844"/>
                  </a:lnTo>
                  <a:lnTo>
                    <a:pt x="613973" y="2196"/>
                  </a:lnTo>
                  <a:lnTo>
                    <a:pt x="622743" y="1099"/>
                  </a:lnTo>
                  <a:lnTo>
                    <a:pt x="632611" y="550"/>
                  </a:lnTo>
                  <a:lnTo>
                    <a:pt x="64138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22" name="任意多边形 28">
              <a:extLst>
                <a:ext uri="{FF2B5EF4-FFF2-40B4-BE49-F238E27FC236}">
                  <a16:creationId xmlns:a16="http://schemas.microsoft.com/office/drawing/2014/main" id="{9AA2F1D5-C1A5-406D-884E-15D2A4848A32}"/>
                </a:ext>
              </a:extLst>
            </p:cNvPr>
            <p:cNvSpPr/>
            <p:nvPr/>
          </p:nvSpPr>
          <p:spPr>
            <a:xfrm>
              <a:off x="6134238" y="3389007"/>
              <a:ext cx="1450" cy="306"/>
            </a:xfrm>
            <a:custGeom>
              <a:avLst/>
              <a:gdLst>
                <a:gd name="connsiteX0" fmla="*/ 1450 w 1450"/>
                <a:gd name="connsiteY0" fmla="*/ 0 h 306"/>
                <a:gd name="connsiteX1" fmla="*/ 1450 w 1450"/>
                <a:gd name="connsiteY1" fmla="*/ 306 h 306"/>
                <a:gd name="connsiteX2" fmla="*/ 0 w 1450"/>
                <a:gd name="connsiteY2" fmla="*/ 306 h 306"/>
                <a:gd name="connsiteX3" fmla="*/ 1450 w 1450"/>
                <a:gd name="connsiteY3" fmla="*/ 0 h 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50" h="306">
                  <a:moveTo>
                    <a:pt x="1450" y="0"/>
                  </a:moveTo>
                  <a:lnTo>
                    <a:pt x="1450" y="306"/>
                  </a:lnTo>
                  <a:lnTo>
                    <a:pt x="0" y="306"/>
                  </a:lnTo>
                  <a:lnTo>
                    <a:pt x="145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BAAE8AA2-8644-4C71-9D26-B1FCD5C9AE49}"/>
              </a:ext>
            </a:extLst>
          </p:cNvPr>
          <p:cNvGrpSpPr/>
          <p:nvPr/>
        </p:nvGrpSpPr>
        <p:grpSpPr>
          <a:xfrm>
            <a:off x="3944688" y="2763441"/>
            <a:ext cx="588023" cy="1424655"/>
            <a:chOff x="5272283" y="3468688"/>
            <a:chExt cx="784031" cy="1899540"/>
          </a:xfrm>
          <a:solidFill>
            <a:schemeClr val="bg2">
              <a:lumMod val="10000"/>
            </a:schemeClr>
          </a:solidFill>
        </p:grpSpPr>
        <p:sp>
          <p:nvSpPr>
            <p:cNvPr id="24" name="任意多边形 23">
              <a:extLst>
                <a:ext uri="{FF2B5EF4-FFF2-40B4-BE49-F238E27FC236}">
                  <a16:creationId xmlns:a16="http://schemas.microsoft.com/office/drawing/2014/main" id="{FD1C74DE-645C-4217-A274-0E6E122CCB4D}"/>
                </a:ext>
              </a:extLst>
            </p:cNvPr>
            <p:cNvSpPr/>
            <p:nvPr/>
          </p:nvSpPr>
          <p:spPr>
            <a:xfrm>
              <a:off x="5272283" y="3468688"/>
              <a:ext cx="485806" cy="68507"/>
            </a:xfrm>
            <a:custGeom>
              <a:avLst/>
              <a:gdLst>
                <a:gd name="connsiteX0" fmla="*/ 0 w 485806"/>
                <a:gd name="connsiteY0" fmla="*/ 0 h 68507"/>
                <a:gd name="connsiteX1" fmla="*/ 485806 w 485806"/>
                <a:gd name="connsiteY1" fmla="*/ 0 h 68507"/>
                <a:gd name="connsiteX2" fmla="*/ 179375 w 485806"/>
                <a:gd name="connsiteY2" fmla="*/ 64663 h 68507"/>
                <a:gd name="connsiteX3" fmla="*/ 169509 w 485806"/>
                <a:gd name="connsiteY3" fmla="*/ 66311 h 68507"/>
                <a:gd name="connsiteX4" fmla="*/ 160190 w 485806"/>
                <a:gd name="connsiteY4" fmla="*/ 67410 h 68507"/>
                <a:gd name="connsiteX5" fmla="*/ 150871 w 485806"/>
                <a:gd name="connsiteY5" fmla="*/ 67959 h 68507"/>
                <a:gd name="connsiteX6" fmla="*/ 141552 w 485806"/>
                <a:gd name="connsiteY6" fmla="*/ 68507 h 68507"/>
                <a:gd name="connsiteX7" fmla="*/ 133330 w 485806"/>
                <a:gd name="connsiteY7" fmla="*/ 67959 h 68507"/>
                <a:gd name="connsiteX8" fmla="*/ 125657 w 485806"/>
                <a:gd name="connsiteY8" fmla="*/ 67410 h 68507"/>
                <a:gd name="connsiteX9" fmla="*/ 110308 w 485806"/>
                <a:gd name="connsiteY9" fmla="*/ 65762 h 68507"/>
                <a:gd name="connsiteX10" fmla="*/ 95509 w 485806"/>
                <a:gd name="connsiteY10" fmla="*/ 62467 h 68507"/>
                <a:gd name="connsiteX11" fmla="*/ 81257 w 485806"/>
                <a:gd name="connsiteY11" fmla="*/ 58072 h 68507"/>
                <a:gd name="connsiteX12" fmla="*/ 66456 w 485806"/>
                <a:gd name="connsiteY12" fmla="*/ 52031 h 68507"/>
                <a:gd name="connsiteX13" fmla="*/ 52753 w 485806"/>
                <a:gd name="connsiteY13" fmla="*/ 45442 h 68507"/>
                <a:gd name="connsiteX14" fmla="*/ 40146 w 485806"/>
                <a:gd name="connsiteY14" fmla="*/ 37751 h 68507"/>
                <a:gd name="connsiteX15" fmla="*/ 28088 w 485806"/>
                <a:gd name="connsiteY15" fmla="*/ 28415 h 68507"/>
                <a:gd name="connsiteX16" fmla="*/ 16576 w 485806"/>
                <a:gd name="connsiteY16" fmla="*/ 18530 h 68507"/>
                <a:gd name="connsiteX17" fmla="*/ 6162 w 485806"/>
                <a:gd name="connsiteY17" fmla="*/ 7546 h 68507"/>
                <a:gd name="connsiteX18" fmla="*/ 0 w 485806"/>
                <a:gd name="connsiteY18" fmla="*/ 0 h 6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85806" h="68507">
                  <a:moveTo>
                    <a:pt x="0" y="0"/>
                  </a:moveTo>
                  <a:lnTo>
                    <a:pt x="485806" y="0"/>
                  </a:lnTo>
                  <a:lnTo>
                    <a:pt x="179375" y="64663"/>
                  </a:lnTo>
                  <a:lnTo>
                    <a:pt x="169509" y="66311"/>
                  </a:lnTo>
                  <a:lnTo>
                    <a:pt x="160190" y="67410"/>
                  </a:lnTo>
                  <a:lnTo>
                    <a:pt x="150871" y="67959"/>
                  </a:lnTo>
                  <a:lnTo>
                    <a:pt x="141552" y="68507"/>
                  </a:lnTo>
                  <a:lnTo>
                    <a:pt x="133330" y="67959"/>
                  </a:lnTo>
                  <a:lnTo>
                    <a:pt x="125657" y="67410"/>
                  </a:lnTo>
                  <a:lnTo>
                    <a:pt x="110308" y="65762"/>
                  </a:lnTo>
                  <a:lnTo>
                    <a:pt x="95509" y="62467"/>
                  </a:lnTo>
                  <a:lnTo>
                    <a:pt x="81257" y="58072"/>
                  </a:lnTo>
                  <a:lnTo>
                    <a:pt x="66456" y="52031"/>
                  </a:lnTo>
                  <a:lnTo>
                    <a:pt x="52753" y="45442"/>
                  </a:lnTo>
                  <a:lnTo>
                    <a:pt x="40146" y="37751"/>
                  </a:lnTo>
                  <a:lnTo>
                    <a:pt x="28088" y="28415"/>
                  </a:lnTo>
                  <a:lnTo>
                    <a:pt x="16576" y="18530"/>
                  </a:lnTo>
                  <a:lnTo>
                    <a:pt x="6162" y="7546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25" name="任意多边形 20">
              <a:extLst>
                <a:ext uri="{FF2B5EF4-FFF2-40B4-BE49-F238E27FC236}">
                  <a16:creationId xmlns:a16="http://schemas.microsoft.com/office/drawing/2014/main" id="{FFB08F98-DD03-4458-8873-AC747B2417DD}"/>
                </a:ext>
              </a:extLst>
            </p:cNvPr>
            <p:cNvSpPr/>
            <p:nvPr/>
          </p:nvSpPr>
          <p:spPr>
            <a:xfrm>
              <a:off x="5459952" y="3575542"/>
              <a:ext cx="323507" cy="254740"/>
            </a:xfrm>
            <a:custGeom>
              <a:avLst/>
              <a:gdLst>
                <a:gd name="connsiteX0" fmla="*/ 292147 w 323507"/>
                <a:gd name="connsiteY0" fmla="*/ 0 h 254740"/>
                <a:gd name="connsiteX1" fmla="*/ 295447 w 323507"/>
                <a:gd name="connsiteY1" fmla="*/ 550 h 254740"/>
                <a:gd name="connsiteX2" fmla="*/ 299299 w 323507"/>
                <a:gd name="connsiteY2" fmla="*/ 1099 h 254740"/>
                <a:gd name="connsiteX3" fmla="*/ 302601 w 323507"/>
                <a:gd name="connsiteY3" fmla="*/ 2200 h 254740"/>
                <a:gd name="connsiteX4" fmla="*/ 305352 w 323507"/>
                <a:gd name="connsiteY4" fmla="*/ 3851 h 254740"/>
                <a:gd name="connsiteX5" fmla="*/ 308652 w 323507"/>
                <a:gd name="connsiteY5" fmla="*/ 5501 h 254740"/>
                <a:gd name="connsiteX6" fmla="*/ 311403 w 323507"/>
                <a:gd name="connsiteY6" fmla="*/ 7152 h 254740"/>
                <a:gd name="connsiteX7" fmla="*/ 314705 w 323507"/>
                <a:gd name="connsiteY7" fmla="*/ 10453 h 254740"/>
                <a:gd name="connsiteX8" fmla="*/ 316905 w 323507"/>
                <a:gd name="connsiteY8" fmla="*/ 12654 h 254740"/>
                <a:gd name="connsiteX9" fmla="*/ 318556 w 323507"/>
                <a:gd name="connsiteY9" fmla="*/ 15405 h 254740"/>
                <a:gd name="connsiteX10" fmla="*/ 320207 w 323507"/>
                <a:gd name="connsiteY10" fmla="*/ 18705 h 254740"/>
                <a:gd name="connsiteX11" fmla="*/ 321856 w 323507"/>
                <a:gd name="connsiteY11" fmla="*/ 22008 h 254740"/>
                <a:gd name="connsiteX12" fmla="*/ 322956 w 323507"/>
                <a:gd name="connsiteY12" fmla="*/ 25309 h 254740"/>
                <a:gd name="connsiteX13" fmla="*/ 323507 w 323507"/>
                <a:gd name="connsiteY13" fmla="*/ 29710 h 254740"/>
                <a:gd name="connsiteX14" fmla="*/ 323507 w 323507"/>
                <a:gd name="connsiteY14" fmla="*/ 33561 h 254740"/>
                <a:gd name="connsiteX15" fmla="*/ 323507 w 323507"/>
                <a:gd name="connsiteY15" fmla="*/ 214025 h 254740"/>
                <a:gd name="connsiteX16" fmla="*/ 323507 w 323507"/>
                <a:gd name="connsiteY16" fmla="*/ 217876 h 254740"/>
                <a:gd name="connsiteX17" fmla="*/ 322956 w 323507"/>
                <a:gd name="connsiteY17" fmla="*/ 221727 h 254740"/>
                <a:gd name="connsiteX18" fmla="*/ 321856 w 323507"/>
                <a:gd name="connsiteY18" fmla="*/ 225580 h 254740"/>
                <a:gd name="connsiteX19" fmla="*/ 320756 w 323507"/>
                <a:gd name="connsiteY19" fmla="*/ 229431 h 254740"/>
                <a:gd name="connsiteX20" fmla="*/ 319105 w 323507"/>
                <a:gd name="connsiteY20" fmla="*/ 233282 h 254740"/>
                <a:gd name="connsiteX21" fmla="*/ 316905 w 323507"/>
                <a:gd name="connsiteY21" fmla="*/ 236583 h 254740"/>
                <a:gd name="connsiteX22" fmla="*/ 314705 w 323507"/>
                <a:gd name="connsiteY22" fmla="*/ 239884 h 254740"/>
                <a:gd name="connsiteX23" fmla="*/ 311403 w 323507"/>
                <a:gd name="connsiteY23" fmla="*/ 242636 h 254740"/>
                <a:gd name="connsiteX24" fmla="*/ 308652 w 323507"/>
                <a:gd name="connsiteY24" fmla="*/ 244836 h 254740"/>
                <a:gd name="connsiteX25" fmla="*/ 305901 w 323507"/>
                <a:gd name="connsiteY25" fmla="*/ 247037 h 254740"/>
                <a:gd name="connsiteX26" fmla="*/ 302601 w 323507"/>
                <a:gd name="connsiteY26" fmla="*/ 249237 h 254740"/>
                <a:gd name="connsiteX27" fmla="*/ 299299 w 323507"/>
                <a:gd name="connsiteY27" fmla="*/ 250889 h 254740"/>
                <a:gd name="connsiteX28" fmla="*/ 295447 w 323507"/>
                <a:gd name="connsiteY28" fmla="*/ 252538 h 254740"/>
                <a:gd name="connsiteX29" fmla="*/ 291047 w 323507"/>
                <a:gd name="connsiteY29" fmla="*/ 253639 h 254740"/>
                <a:gd name="connsiteX30" fmla="*/ 287196 w 323507"/>
                <a:gd name="connsiteY30" fmla="*/ 254189 h 254740"/>
                <a:gd name="connsiteX31" fmla="*/ 283345 w 323507"/>
                <a:gd name="connsiteY31" fmla="*/ 254740 h 254740"/>
                <a:gd name="connsiteX32" fmla="*/ 40163 w 323507"/>
                <a:gd name="connsiteY32" fmla="*/ 254740 h 254740"/>
                <a:gd name="connsiteX33" fmla="*/ 36312 w 323507"/>
                <a:gd name="connsiteY33" fmla="*/ 254189 h 254740"/>
                <a:gd name="connsiteX34" fmla="*/ 32461 w 323507"/>
                <a:gd name="connsiteY34" fmla="*/ 253639 h 254740"/>
                <a:gd name="connsiteX35" fmla="*/ 28609 w 323507"/>
                <a:gd name="connsiteY35" fmla="*/ 252538 h 254740"/>
                <a:gd name="connsiteX36" fmla="*/ 24209 w 323507"/>
                <a:gd name="connsiteY36" fmla="*/ 250889 h 254740"/>
                <a:gd name="connsiteX37" fmla="*/ 20907 w 323507"/>
                <a:gd name="connsiteY37" fmla="*/ 249237 h 254740"/>
                <a:gd name="connsiteX38" fmla="*/ 17607 w 323507"/>
                <a:gd name="connsiteY38" fmla="*/ 247037 h 254740"/>
                <a:gd name="connsiteX39" fmla="*/ 14856 w 323507"/>
                <a:gd name="connsiteY39" fmla="*/ 244836 h 254740"/>
                <a:gd name="connsiteX40" fmla="*/ 12105 w 323507"/>
                <a:gd name="connsiteY40" fmla="*/ 242636 h 254740"/>
                <a:gd name="connsiteX41" fmla="*/ 9353 w 323507"/>
                <a:gd name="connsiteY41" fmla="*/ 239884 h 254740"/>
                <a:gd name="connsiteX42" fmla="*/ 7153 w 323507"/>
                <a:gd name="connsiteY42" fmla="*/ 236583 h 254740"/>
                <a:gd name="connsiteX43" fmla="*/ 4402 w 323507"/>
                <a:gd name="connsiteY43" fmla="*/ 233282 h 254740"/>
                <a:gd name="connsiteX44" fmla="*/ 2751 w 323507"/>
                <a:gd name="connsiteY44" fmla="*/ 229431 h 254740"/>
                <a:gd name="connsiteX45" fmla="*/ 1651 w 323507"/>
                <a:gd name="connsiteY45" fmla="*/ 225580 h 254740"/>
                <a:gd name="connsiteX46" fmla="*/ 551 w 323507"/>
                <a:gd name="connsiteY46" fmla="*/ 221727 h 254740"/>
                <a:gd name="connsiteX47" fmla="*/ 0 w 323507"/>
                <a:gd name="connsiteY47" fmla="*/ 217876 h 254740"/>
                <a:gd name="connsiteX48" fmla="*/ 0 w 323507"/>
                <a:gd name="connsiteY48" fmla="*/ 214025 h 254740"/>
                <a:gd name="connsiteX49" fmla="*/ 0 w 323507"/>
                <a:gd name="connsiteY49" fmla="*/ 101235 h 254740"/>
                <a:gd name="connsiteX50" fmla="*/ 0 w 323507"/>
                <a:gd name="connsiteY50" fmla="*/ 97384 h 254740"/>
                <a:gd name="connsiteX51" fmla="*/ 551 w 323507"/>
                <a:gd name="connsiteY51" fmla="*/ 92982 h 254740"/>
                <a:gd name="connsiteX52" fmla="*/ 1651 w 323507"/>
                <a:gd name="connsiteY52" fmla="*/ 88580 h 254740"/>
                <a:gd name="connsiteX53" fmla="*/ 2751 w 323507"/>
                <a:gd name="connsiteY53" fmla="*/ 84179 h 254740"/>
                <a:gd name="connsiteX54" fmla="*/ 4402 w 323507"/>
                <a:gd name="connsiteY54" fmla="*/ 80878 h 254740"/>
                <a:gd name="connsiteX55" fmla="*/ 6602 w 323507"/>
                <a:gd name="connsiteY55" fmla="*/ 77027 h 254740"/>
                <a:gd name="connsiteX56" fmla="*/ 8803 w 323507"/>
                <a:gd name="connsiteY56" fmla="*/ 73726 h 254740"/>
                <a:gd name="connsiteX57" fmla="*/ 11004 w 323507"/>
                <a:gd name="connsiteY57" fmla="*/ 70424 h 254740"/>
                <a:gd name="connsiteX58" fmla="*/ 13754 w 323507"/>
                <a:gd name="connsiteY58" fmla="*/ 66572 h 254740"/>
                <a:gd name="connsiteX59" fmla="*/ 17056 w 323507"/>
                <a:gd name="connsiteY59" fmla="*/ 63822 h 254740"/>
                <a:gd name="connsiteX60" fmla="*/ 19807 w 323507"/>
                <a:gd name="connsiteY60" fmla="*/ 61072 h 254740"/>
                <a:gd name="connsiteX61" fmla="*/ 23658 w 323507"/>
                <a:gd name="connsiteY61" fmla="*/ 58870 h 254740"/>
                <a:gd name="connsiteX62" fmla="*/ 27509 w 323507"/>
                <a:gd name="connsiteY62" fmla="*/ 57219 h 254740"/>
                <a:gd name="connsiteX63" fmla="*/ 31360 w 323507"/>
                <a:gd name="connsiteY63" fmla="*/ 55019 h 254740"/>
                <a:gd name="connsiteX64" fmla="*/ 35212 w 323507"/>
                <a:gd name="connsiteY64" fmla="*/ 53918 h 254740"/>
                <a:gd name="connsiteX65" fmla="*/ 39614 w 323507"/>
                <a:gd name="connsiteY65" fmla="*/ 52819 h 254740"/>
                <a:gd name="connsiteX66" fmla="*/ 283894 w 323507"/>
                <a:gd name="connsiteY66" fmla="*/ 1099 h 254740"/>
                <a:gd name="connsiteX67" fmla="*/ 287745 w 323507"/>
                <a:gd name="connsiteY67" fmla="*/ 550 h 254740"/>
                <a:gd name="connsiteX68" fmla="*/ 292147 w 323507"/>
                <a:gd name="connsiteY68" fmla="*/ 0 h 254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</a:cxnLst>
              <a:rect l="l" t="t" r="r" b="b"/>
              <a:pathLst>
                <a:path w="323507" h="254740">
                  <a:moveTo>
                    <a:pt x="292147" y="0"/>
                  </a:moveTo>
                  <a:lnTo>
                    <a:pt x="295447" y="550"/>
                  </a:lnTo>
                  <a:lnTo>
                    <a:pt x="299299" y="1099"/>
                  </a:lnTo>
                  <a:lnTo>
                    <a:pt x="302601" y="2200"/>
                  </a:lnTo>
                  <a:lnTo>
                    <a:pt x="305352" y="3851"/>
                  </a:lnTo>
                  <a:lnTo>
                    <a:pt x="308652" y="5501"/>
                  </a:lnTo>
                  <a:lnTo>
                    <a:pt x="311403" y="7152"/>
                  </a:lnTo>
                  <a:lnTo>
                    <a:pt x="314705" y="10453"/>
                  </a:lnTo>
                  <a:lnTo>
                    <a:pt x="316905" y="12654"/>
                  </a:lnTo>
                  <a:lnTo>
                    <a:pt x="318556" y="15405"/>
                  </a:lnTo>
                  <a:lnTo>
                    <a:pt x="320207" y="18705"/>
                  </a:lnTo>
                  <a:lnTo>
                    <a:pt x="321856" y="22008"/>
                  </a:lnTo>
                  <a:lnTo>
                    <a:pt x="322956" y="25309"/>
                  </a:lnTo>
                  <a:lnTo>
                    <a:pt x="323507" y="29710"/>
                  </a:lnTo>
                  <a:lnTo>
                    <a:pt x="323507" y="33561"/>
                  </a:lnTo>
                  <a:lnTo>
                    <a:pt x="323507" y="214025"/>
                  </a:lnTo>
                  <a:lnTo>
                    <a:pt x="323507" y="217876"/>
                  </a:lnTo>
                  <a:lnTo>
                    <a:pt x="322956" y="221727"/>
                  </a:lnTo>
                  <a:lnTo>
                    <a:pt x="321856" y="225580"/>
                  </a:lnTo>
                  <a:lnTo>
                    <a:pt x="320756" y="229431"/>
                  </a:lnTo>
                  <a:lnTo>
                    <a:pt x="319105" y="233282"/>
                  </a:lnTo>
                  <a:lnTo>
                    <a:pt x="316905" y="236583"/>
                  </a:lnTo>
                  <a:lnTo>
                    <a:pt x="314705" y="239884"/>
                  </a:lnTo>
                  <a:lnTo>
                    <a:pt x="311403" y="242636"/>
                  </a:lnTo>
                  <a:lnTo>
                    <a:pt x="308652" y="244836"/>
                  </a:lnTo>
                  <a:lnTo>
                    <a:pt x="305901" y="247037"/>
                  </a:lnTo>
                  <a:lnTo>
                    <a:pt x="302601" y="249237"/>
                  </a:lnTo>
                  <a:lnTo>
                    <a:pt x="299299" y="250889"/>
                  </a:lnTo>
                  <a:lnTo>
                    <a:pt x="295447" y="252538"/>
                  </a:lnTo>
                  <a:lnTo>
                    <a:pt x="291047" y="253639"/>
                  </a:lnTo>
                  <a:lnTo>
                    <a:pt x="287196" y="254189"/>
                  </a:lnTo>
                  <a:lnTo>
                    <a:pt x="283345" y="254740"/>
                  </a:lnTo>
                  <a:lnTo>
                    <a:pt x="40163" y="254740"/>
                  </a:lnTo>
                  <a:lnTo>
                    <a:pt x="36312" y="254189"/>
                  </a:lnTo>
                  <a:lnTo>
                    <a:pt x="32461" y="253639"/>
                  </a:lnTo>
                  <a:lnTo>
                    <a:pt x="28609" y="252538"/>
                  </a:lnTo>
                  <a:lnTo>
                    <a:pt x="24209" y="250889"/>
                  </a:lnTo>
                  <a:lnTo>
                    <a:pt x="20907" y="249237"/>
                  </a:lnTo>
                  <a:lnTo>
                    <a:pt x="17607" y="247037"/>
                  </a:lnTo>
                  <a:lnTo>
                    <a:pt x="14856" y="244836"/>
                  </a:lnTo>
                  <a:lnTo>
                    <a:pt x="12105" y="242636"/>
                  </a:lnTo>
                  <a:lnTo>
                    <a:pt x="9353" y="239884"/>
                  </a:lnTo>
                  <a:lnTo>
                    <a:pt x="7153" y="236583"/>
                  </a:lnTo>
                  <a:lnTo>
                    <a:pt x="4402" y="233282"/>
                  </a:lnTo>
                  <a:lnTo>
                    <a:pt x="2751" y="229431"/>
                  </a:lnTo>
                  <a:lnTo>
                    <a:pt x="1651" y="225580"/>
                  </a:lnTo>
                  <a:lnTo>
                    <a:pt x="551" y="221727"/>
                  </a:lnTo>
                  <a:lnTo>
                    <a:pt x="0" y="217876"/>
                  </a:lnTo>
                  <a:lnTo>
                    <a:pt x="0" y="214025"/>
                  </a:lnTo>
                  <a:lnTo>
                    <a:pt x="0" y="101235"/>
                  </a:lnTo>
                  <a:lnTo>
                    <a:pt x="0" y="97384"/>
                  </a:lnTo>
                  <a:lnTo>
                    <a:pt x="551" y="92982"/>
                  </a:lnTo>
                  <a:lnTo>
                    <a:pt x="1651" y="88580"/>
                  </a:lnTo>
                  <a:lnTo>
                    <a:pt x="2751" y="84179"/>
                  </a:lnTo>
                  <a:lnTo>
                    <a:pt x="4402" y="80878"/>
                  </a:lnTo>
                  <a:lnTo>
                    <a:pt x="6602" y="77027"/>
                  </a:lnTo>
                  <a:lnTo>
                    <a:pt x="8803" y="73726"/>
                  </a:lnTo>
                  <a:lnTo>
                    <a:pt x="11004" y="70424"/>
                  </a:lnTo>
                  <a:lnTo>
                    <a:pt x="13754" y="66572"/>
                  </a:lnTo>
                  <a:lnTo>
                    <a:pt x="17056" y="63822"/>
                  </a:lnTo>
                  <a:lnTo>
                    <a:pt x="19807" y="61072"/>
                  </a:lnTo>
                  <a:lnTo>
                    <a:pt x="23658" y="58870"/>
                  </a:lnTo>
                  <a:lnTo>
                    <a:pt x="27509" y="57219"/>
                  </a:lnTo>
                  <a:lnTo>
                    <a:pt x="31360" y="55019"/>
                  </a:lnTo>
                  <a:lnTo>
                    <a:pt x="35212" y="53918"/>
                  </a:lnTo>
                  <a:lnTo>
                    <a:pt x="39614" y="52819"/>
                  </a:lnTo>
                  <a:lnTo>
                    <a:pt x="283894" y="1099"/>
                  </a:lnTo>
                  <a:lnTo>
                    <a:pt x="287745" y="550"/>
                  </a:lnTo>
                  <a:lnTo>
                    <a:pt x="292147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28" name="任意多边形 19">
              <a:extLst>
                <a:ext uri="{FF2B5EF4-FFF2-40B4-BE49-F238E27FC236}">
                  <a16:creationId xmlns:a16="http://schemas.microsoft.com/office/drawing/2014/main" id="{5AF40B5E-A328-48F8-A232-EE7D80B5A8AD}"/>
                </a:ext>
              </a:extLst>
            </p:cNvPr>
            <p:cNvSpPr/>
            <p:nvPr/>
          </p:nvSpPr>
          <p:spPr>
            <a:xfrm>
              <a:off x="5413345" y="3912455"/>
              <a:ext cx="642968" cy="597129"/>
            </a:xfrm>
            <a:custGeom>
              <a:avLst/>
              <a:gdLst>
                <a:gd name="connsiteX0" fmla="*/ 1646 w 642968"/>
                <a:gd name="connsiteY0" fmla="*/ 0 h 597129"/>
                <a:gd name="connsiteX1" fmla="*/ 642968 w 642968"/>
                <a:gd name="connsiteY1" fmla="*/ 0 h 597129"/>
                <a:gd name="connsiteX2" fmla="*/ 642968 w 642968"/>
                <a:gd name="connsiteY2" fmla="*/ 597129 h 597129"/>
                <a:gd name="connsiteX3" fmla="*/ 184309 w 642968"/>
                <a:gd name="connsiteY3" fmla="*/ 597129 h 597129"/>
                <a:gd name="connsiteX4" fmla="*/ 173887 w 642968"/>
                <a:gd name="connsiteY4" fmla="*/ 585667 h 597129"/>
                <a:gd name="connsiteX5" fmla="*/ 163464 w 642968"/>
                <a:gd name="connsiteY5" fmla="*/ 573660 h 597129"/>
                <a:gd name="connsiteX6" fmla="*/ 153591 w 642968"/>
                <a:gd name="connsiteY6" fmla="*/ 562198 h 597129"/>
                <a:gd name="connsiteX7" fmla="*/ 143718 w 642968"/>
                <a:gd name="connsiteY7" fmla="*/ 549644 h 597129"/>
                <a:gd name="connsiteX8" fmla="*/ 133843 w 642968"/>
                <a:gd name="connsiteY8" fmla="*/ 537090 h 597129"/>
                <a:gd name="connsiteX9" fmla="*/ 125066 w 642968"/>
                <a:gd name="connsiteY9" fmla="*/ 524535 h 597129"/>
                <a:gd name="connsiteX10" fmla="*/ 116290 w 642968"/>
                <a:gd name="connsiteY10" fmla="*/ 511436 h 597129"/>
                <a:gd name="connsiteX11" fmla="*/ 107513 w 642968"/>
                <a:gd name="connsiteY11" fmla="*/ 497791 h 597129"/>
                <a:gd name="connsiteX12" fmla="*/ 99286 w 642968"/>
                <a:gd name="connsiteY12" fmla="*/ 485237 h 597129"/>
                <a:gd name="connsiteX13" fmla="*/ 91057 w 642968"/>
                <a:gd name="connsiteY13" fmla="*/ 471045 h 597129"/>
                <a:gd name="connsiteX14" fmla="*/ 83377 w 642968"/>
                <a:gd name="connsiteY14" fmla="*/ 457399 h 597129"/>
                <a:gd name="connsiteX15" fmla="*/ 76246 w 642968"/>
                <a:gd name="connsiteY15" fmla="*/ 443754 h 597129"/>
                <a:gd name="connsiteX16" fmla="*/ 68568 w 642968"/>
                <a:gd name="connsiteY16" fmla="*/ 429562 h 597129"/>
                <a:gd name="connsiteX17" fmla="*/ 61985 w 642968"/>
                <a:gd name="connsiteY17" fmla="*/ 414825 h 597129"/>
                <a:gd name="connsiteX18" fmla="*/ 55951 w 642968"/>
                <a:gd name="connsiteY18" fmla="*/ 400634 h 597129"/>
                <a:gd name="connsiteX19" fmla="*/ 49369 w 642968"/>
                <a:gd name="connsiteY19" fmla="*/ 385897 h 597129"/>
                <a:gd name="connsiteX20" fmla="*/ 43883 w 642968"/>
                <a:gd name="connsiteY20" fmla="*/ 371160 h 597129"/>
                <a:gd name="connsiteX21" fmla="*/ 38398 w 642968"/>
                <a:gd name="connsiteY21" fmla="*/ 355876 h 597129"/>
                <a:gd name="connsiteX22" fmla="*/ 33460 w 642968"/>
                <a:gd name="connsiteY22" fmla="*/ 341139 h 597129"/>
                <a:gd name="connsiteX23" fmla="*/ 27975 w 642968"/>
                <a:gd name="connsiteY23" fmla="*/ 325857 h 597129"/>
                <a:gd name="connsiteX24" fmla="*/ 24136 w 642968"/>
                <a:gd name="connsiteY24" fmla="*/ 310028 h 597129"/>
                <a:gd name="connsiteX25" fmla="*/ 19748 w 642968"/>
                <a:gd name="connsiteY25" fmla="*/ 294198 h 597129"/>
                <a:gd name="connsiteX26" fmla="*/ 16456 w 642968"/>
                <a:gd name="connsiteY26" fmla="*/ 278916 h 597129"/>
                <a:gd name="connsiteX27" fmla="*/ 13165 w 642968"/>
                <a:gd name="connsiteY27" fmla="*/ 262540 h 597129"/>
                <a:gd name="connsiteX28" fmla="*/ 9873 w 642968"/>
                <a:gd name="connsiteY28" fmla="*/ 246713 h 597129"/>
                <a:gd name="connsiteX29" fmla="*/ 7131 w 642968"/>
                <a:gd name="connsiteY29" fmla="*/ 230337 h 597129"/>
                <a:gd name="connsiteX30" fmla="*/ 4937 w 642968"/>
                <a:gd name="connsiteY30" fmla="*/ 213962 h 597129"/>
                <a:gd name="connsiteX31" fmla="*/ 3292 w 642968"/>
                <a:gd name="connsiteY31" fmla="*/ 197588 h 597129"/>
                <a:gd name="connsiteX32" fmla="*/ 2195 w 642968"/>
                <a:gd name="connsiteY32" fmla="*/ 181214 h 597129"/>
                <a:gd name="connsiteX33" fmla="*/ 1097 w 642968"/>
                <a:gd name="connsiteY33" fmla="*/ 164292 h 597129"/>
                <a:gd name="connsiteX34" fmla="*/ 549 w 642968"/>
                <a:gd name="connsiteY34" fmla="*/ 147373 h 597129"/>
                <a:gd name="connsiteX35" fmla="*/ 0 w 642968"/>
                <a:gd name="connsiteY35" fmla="*/ 130451 h 597129"/>
                <a:gd name="connsiteX36" fmla="*/ 549 w 642968"/>
                <a:gd name="connsiteY36" fmla="*/ 63316 h 597129"/>
                <a:gd name="connsiteX37" fmla="*/ 1646 w 642968"/>
                <a:gd name="connsiteY37" fmla="*/ 0 h 59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42968" h="597129">
                  <a:moveTo>
                    <a:pt x="1646" y="0"/>
                  </a:moveTo>
                  <a:lnTo>
                    <a:pt x="642968" y="0"/>
                  </a:lnTo>
                  <a:lnTo>
                    <a:pt x="642968" y="597129"/>
                  </a:lnTo>
                  <a:lnTo>
                    <a:pt x="184309" y="597129"/>
                  </a:lnTo>
                  <a:lnTo>
                    <a:pt x="173887" y="585667"/>
                  </a:lnTo>
                  <a:lnTo>
                    <a:pt x="163464" y="573660"/>
                  </a:lnTo>
                  <a:lnTo>
                    <a:pt x="153591" y="562198"/>
                  </a:lnTo>
                  <a:lnTo>
                    <a:pt x="143718" y="549644"/>
                  </a:lnTo>
                  <a:lnTo>
                    <a:pt x="133843" y="537090"/>
                  </a:lnTo>
                  <a:lnTo>
                    <a:pt x="125066" y="524535"/>
                  </a:lnTo>
                  <a:lnTo>
                    <a:pt x="116290" y="511436"/>
                  </a:lnTo>
                  <a:lnTo>
                    <a:pt x="107513" y="497791"/>
                  </a:lnTo>
                  <a:lnTo>
                    <a:pt x="99286" y="485237"/>
                  </a:lnTo>
                  <a:lnTo>
                    <a:pt x="91057" y="471045"/>
                  </a:lnTo>
                  <a:lnTo>
                    <a:pt x="83377" y="457399"/>
                  </a:lnTo>
                  <a:lnTo>
                    <a:pt x="76246" y="443754"/>
                  </a:lnTo>
                  <a:lnTo>
                    <a:pt x="68568" y="429562"/>
                  </a:lnTo>
                  <a:lnTo>
                    <a:pt x="61985" y="414825"/>
                  </a:lnTo>
                  <a:lnTo>
                    <a:pt x="55951" y="400634"/>
                  </a:lnTo>
                  <a:lnTo>
                    <a:pt x="49369" y="385897"/>
                  </a:lnTo>
                  <a:lnTo>
                    <a:pt x="43883" y="371160"/>
                  </a:lnTo>
                  <a:lnTo>
                    <a:pt x="38398" y="355876"/>
                  </a:lnTo>
                  <a:lnTo>
                    <a:pt x="33460" y="341139"/>
                  </a:lnTo>
                  <a:lnTo>
                    <a:pt x="27975" y="325857"/>
                  </a:lnTo>
                  <a:lnTo>
                    <a:pt x="24136" y="310028"/>
                  </a:lnTo>
                  <a:lnTo>
                    <a:pt x="19748" y="294198"/>
                  </a:lnTo>
                  <a:lnTo>
                    <a:pt x="16456" y="278916"/>
                  </a:lnTo>
                  <a:lnTo>
                    <a:pt x="13165" y="262540"/>
                  </a:lnTo>
                  <a:lnTo>
                    <a:pt x="9873" y="246713"/>
                  </a:lnTo>
                  <a:lnTo>
                    <a:pt x="7131" y="230337"/>
                  </a:lnTo>
                  <a:lnTo>
                    <a:pt x="4937" y="213962"/>
                  </a:lnTo>
                  <a:lnTo>
                    <a:pt x="3292" y="197588"/>
                  </a:lnTo>
                  <a:lnTo>
                    <a:pt x="2195" y="181214"/>
                  </a:lnTo>
                  <a:lnTo>
                    <a:pt x="1097" y="164292"/>
                  </a:lnTo>
                  <a:lnTo>
                    <a:pt x="549" y="147373"/>
                  </a:lnTo>
                  <a:lnTo>
                    <a:pt x="0" y="130451"/>
                  </a:lnTo>
                  <a:lnTo>
                    <a:pt x="549" y="63316"/>
                  </a:lnTo>
                  <a:lnTo>
                    <a:pt x="164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29" name="任意多边形 16">
              <a:extLst>
                <a:ext uri="{FF2B5EF4-FFF2-40B4-BE49-F238E27FC236}">
                  <a16:creationId xmlns:a16="http://schemas.microsoft.com/office/drawing/2014/main" id="{AFDC2F26-6365-453D-AEB3-45B1A77198BD}"/>
                </a:ext>
              </a:extLst>
            </p:cNvPr>
            <p:cNvSpPr/>
            <p:nvPr/>
          </p:nvSpPr>
          <p:spPr>
            <a:xfrm>
              <a:off x="5605257" y="4591758"/>
              <a:ext cx="451057" cy="191739"/>
            </a:xfrm>
            <a:custGeom>
              <a:avLst/>
              <a:gdLst>
                <a:gd name="connsiteX0" fmla="*/ 94364 w 451057"/>
                <a:gd name="connsiteY0" fmla="*/ 0 h 191739"/>
                <a:gd name="connsiteX1" fmla="*/ 451057 w 451057"/>
                <a:gd name="connsiteY1" fmla="*/ 0 h 191739"/>
                <a:gd name="connsiteX2" fmla="*/ 451057 w 451057"/>
                <a:gd name="connsiteY2" fmla="*/ 191739 h 191739"/>
                <a:gd name="connsiteX3" fmla="*/ 94364 w 451057"/>
                <a:gd name="connsiteY3" fmla="*/ 191739 h 191739"/>
                <a:gd name="connsiteX4" fmla="*/ 84488 w 451057"/>
                <a:gd name="connsiteY4" fmla="*/ 191196 h 191739"/>
                <a:gd name="connsiteX5" fmla="*/ 75709 w 451057"/>
                <a:gd name="connsiteY5" fmla="*/ 189560 h 191739"/>
                <a:gd name="connsiteX6" fmla="*/ 66933 w 451057"/>
                <a:gd name="connsiteY6" fmla="*/ 187382 h 191739"/>
                <a:gd name="connsiteX7" fmla="*/ 57605 w 451057"/>
                <a:gd name="connsiteY7" fmla="*/ 183569 h 191739"/>
                <a:gd name="connsiteX8" fmla="*/ 49376 w 451057"/>
                <a:gd name="connsiteY8" fmla="*/ 179756 h 191739"/>
                <a:gd name="connsiteX9" fmla="*/ 41695 w 451057"/>
                <a:gd name="connsiteY9" fmla="*/ 175398 h 191739"/>
                <a:gd name="connsiteX10" fmla="*/ 34564 w 451057"/>
                <a:gd name="connsiteY10" fmla="*/ 169950 h 191739"/>
                <a:gd name="connsiteX11" fmla="*/ 27981 w 451057"/>
                <a:gd name="connsiteY11" fmla="*/ 163414 h 191739"/>
                <a:gd name="connsiteX12" fmla="*/ 21396 w 451057"/>
                <a:gd name="connsiteY12" fmla="*/ 156879 h 191739"/>
                <a:gd name="connsiteX13" fmla="*/ 15911 w 451057"/>
                <a:gd name="connsiteY13" fmla="*/ 149252 h 191739"/>
                <a:gd name="connsiteX14" fmla="*/ 11521 w 451057"/>
                <a:gd name="connsiteY14" fmla="*/ 141082 h 191739"/>
                <a:gd name="connsiteX15" fmla="*/ 7680 w 451057"/>
                <a:gd name="connsiteY15" fmla="*/ 132911 h 191739"/>
                <a:gd name="connsiteX16" fmla="*/ 3841 w 451057"/>
                <a:gd name="connsiteY16" fmla="*/ 124195 h 191739"/>
                <a:gd name="connsiteX17" fmla="*/ 1646 w 451057"/>
                <a:gd name="connsiteY17" fmla="*/ 114935 h 191739"/>
                <a:gd name="connsiteX18" fmla="*/ 0 w 451057"/>
                <a:gd name="connsiteY18" fmla="*/ 105675 h 191739"/>
                <a:gd name="connsiteX19" fmla="*/ 0 w 451057"/>
                <a:gd name="connsiteY19" fmla="*/ 95871 h 191739"/>
                <a:gd name="connsiteX20" fmla="*/ 0 w 451057"/>
                <a:gd name="connsiteY20" fmla="*/ 86065 h 191739"/>
                <a:gd name="connsiteX21" fmla="*/ 1646 w 451057"/>
                <a:gd name="connsiteY21" fmla="*/ 76261 h 191739"/>
                <a:gd name="connsiteX22" fmla="*/ 3841 w 451057"/>
                <a:gd name="connsiteY22" fmla="*/ 67546 h 191739"/>
                <a:gd name="connsiteX23" fmla="*/ 7680 w 451057"/>
                <a:gd name="connsiteY23" fmla="*/ 58285 h 191739"/>
                <a:gd name="connsiteX24" fmla="*/ 11521 w 451057"/>
                <a:gd name="connsiteY24" fmla="*/ 50114 h 191739"/>
                <a:gd name="connsiteX25" fmla="*/ 15911 w 451057"/>
                <a:gd name="connsiteY25" fmla="*/ 41944 h 191739"/>
                <a:gd name="connsiteX26" fmla="*/ 21396 w 451057"/>
                <a:gd name="connsiteY26" fmla="*/ 34863 h 191739"/>
                <a:gd name="connsiteX27" fmla="*/ 27981 w 451057"/>
                <a:gd name="connsiteY27" fmla="*/ 28325 h 191739"/>
                <a:gd name="connsiteX28" fmla="*/ 34564 w 451057"/>
                <a:gd name="connsiteY28" fmla="*/ 21789 h 191739"/>
                <a:gd name="connsiteX29" fmla="*/ 41695 w 451057"/>
                <a:gd name="connsiteY29" fmla="*/ 16342 h 191739"/>
                <a:gd name="connsiteX30" fmla="*/ 49376 w 451057"/>
                <a:gd name="connsiteY30" fmla="*/ 11440 h 191739"/>
                <a:gd name="connsiteX31" fmla="*/ 57605 w 451057"/>
                <a:gd name="connsiteY31" fmla="*/ 7627 h 191739"/>
                <a:gd name="connsiteX32" fmla="*/ 66933 w 451057"/>
                <a:gd name="connsiteY32" fmla="*/ 3814 h 191739"/>
                <a:gd name="connsiteX33" fmla="*/ 75709 w 451057"/>
                <a:gd name="connsiteY33" fmla="*/ 1634 h 191739"/>
                <a:gd name="connsiteX34" fmla="*/ 84488 w 451057"/>
                <a:gd name="connsiteY34" fmla="*/ 546 h 191739"/>
                <a:gd name="connsiteX35" fmla="*/ 94364 w 451057"/>
                <a:gd name="connsiteY35" fmla="*/ 0 h 19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51057" h="191739">
                  <a:moveTo>
                    <a:pt x="94364" y="0"/>
                  </a:moveTo>
                  <a:lnTo>
                    <a:pt x="451057" y="0"/>
                  </a:lnTo>
                  <a:lnTo>
                    <a:pt x="451057" y="191739"/>
                  </a:lnTo>
                  <a:lnTo>
                    <a:pt x="94364" y="191739"/>
                  </a:lnTo>
                  <a:lnTo>
                    <a:pt x="84488" y="191196"/>
                  </a:lnTo>
                  <a:lnTo>
                    <a:pt x="75709" y="189560"/>
                  </a:lnTo>
                  <a:lnTo>
                    <a:pt x="66933" y="187382"/>
                  </a:lnTo>
                  <a:lnTo>
                    <a:pt x="57605" y="183569"/>
                  </a:lnTo>
                  <a:lnTo>
                    <a:pt x="49376" y="179756"/>
                  </a:lnTo>
                  <a:lnTo>
                    <a:pt x="41695" y="175398"/>
                  </a:lnTo>
                  <a:lnTo>
                    <a:pt x="34564" y="169950"/>
                  </a:lnTo>
                  <a:lnTo>
                    <a:pt x="27981" y="163414"/>
                  </a:lnTo>
                  <a:lnTo>
                    <a:pt x="21396" y="156879"/>
                  </a:lnTo>
                  <a:lnTo>
                    <a:pt x="15911" y="149252"/>
                  </a:lnTo>
                  <a:lnTo>
                    <a:pt x="11521" y="141082"/>
                  </a:lnTo>
                  <a:lnTo>
                    <a:pt x="7680" y="132911"/>
                  </a:lnTo>
                  <a:lnTo>
                    <a:pt x="3841" y="124195"/>
                  </a:lnTo>
                  <a:lnTo>
                    <a:pt x="1646" y="114935"/>
                  </a:lnTo>
                  <a:lnTo>
                    <a:pt x="0" y="105675"/>
                  </a:lnTo>
                  <a:lnTo>
                    <a:pt x="0" y="95871"/>
                  </a:lnTo>
                  <a:lnTo>
                    <a:pt x="0" y="86065"/>
                  </a:lnTo>
                  <a:lnTo>
                    <a:pt x="1646" y="76261"/>
                  </a:lnTo>
                  <a:lnTo>
                    <a:pt x="3841" y="67546"/>
                  </a:lnTo>
                  <a:lnTo>
                    <a:pt x="7680" y="58285"/>
                  </a:lnTo>
                  <a:lnTo>
                    <a:pt x="11521" y="50114"/>
                  </a:lnTo>
                  <a:lnTo>
                    <a:pt x="15911" y="41944"/>
                  </a:lnTo>
                  <a:lnTo>
                    <a:pt x="21396" y="34863"/>
                  </a:lnTo>
                  <a:lnTo>
                    <a:pt x="27981" y="28325"/>
                  </a:lnTo>
                  <a:lnTo>
                    <a:pt x="34564" y="21789"/>
                  </a:lnTo>
                  <a:lnTo>
                    <a:pt x="41695" y="16342"/>
                  </a:lnTo>
                  <a:lnTo>
                    <a:pt x="49376" y="11440"/>
                  </a:lnTo>
                  <a:lnTo>
                    <a:pt x="57605" y="7627"/>
                  </a:lnTo>
                  <a:lnTo>
                    <a:pt x="66933" y="3814"/>
                  </a:lnTo>
                  <a:lnTo>
                    <a:pt x="75709" y="1634"/>
                  </a:lnTo>
                  <a:lnTo>
                    <a:pt x="84488" y="546"/>
                  </a:lnTo>
                  <a:lnTo>
                    <a:pt x="9436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30" name="任意多边形 13">
              <a:extLst>
                <a:ext uri="{FF2B5EF4-FFF2-40B4-BE49-F238E27FC236}">
                  <a16:creationId xmlns:a16="http://schemas.microsoft.com/office/drawing/2014/main" id="{74D74C5F-63D5-494E-BA3B-B40501271E79}"/>
                </a:ext>
              </a:extLst>
            </p:cNvPr>
            <p:cNvSpPr/>
            <p:nvPr/>
          </p:nvSpPr>
          <p:spPr>
            <a:xfrm>
              <a:off x="5605257" y="4846498"/>
              <a:ext cx="451057" cy="191739"/>
            </a:xfrm>
            <a:custGeom>
              <a:avLst/>
              <a:gdLst>
                <a:gd name="connsiteX0" fmla="*/ 94364 w 451057"/>
                <a:gd name="connsiteY0" fmla="*/ 0 h 191739"/>
                <a:gd name="connsiteX1" fmla="*/ 451057 w 451057"/>
                <a:gd name="connsiteY1" fmla="*/ 0 h 191739"/>
                <a:gd name="connsiteX2" fmla="*/ 451057 w 451057"/>
                <a:gd name="connsiteY2" fmla="*/ 191739 h 191739"/>
                <a:gd name="connsiteX3" fmla="*/ 94364 w 451057"/>
                <a:gd name="connsiteY3" fmla="*/ 191739 h 191739"/>
                <a:gd name="connsiteX4" fmla="*/ 84488 w 451057"/>
                <a:gd name="connsiteY4" fmla="*/ 191194 h 191739"/>
                <a:gd name="connsiteX5" fmla="*/ 75709 w 451057"/>
                <a:gd name="connsiteY5" fmla="*/ 190100 h 191739"/>
                <a:gd name="connsiteX6" fmla="*/ 66933 w 451057"/>
                <a:gd name="connsiteY6" fmla="*/ 187368 h 191739"/>
                <a:gd name="connsiteX7" fmla="*/ 57605 w 451057"/>
                <a:gd name="connsiteY7" fmla="*/ 184639 h 191739"/>
                <a:gd name="connsiteX8" fmla="*/ 49376 w 451057"/>
                <a:gd name="connsiteY8" fmla="*/ 180268 h 191739"/>
                <a:gd name="connsiteX9" fmla="*/ 41695 w 451057"/>
                <a:gd name="connsiteY9" fmla="*/ 175898 h 191739"/>
                <a:gd name="connsiteX10" fmla="*/ 34564 w 451057"/>
                <a:gd name="connsiteY10" fmla="*/ 169888 h 191739"/>
                <a:gd name="connsiteX11" fmla="*/ 27981 w 451057"/>
                <a:gd name="connsiteY11" fmla="*/ 163880 h 191739"/>
                <a:gd name="connsiteX12" fmla="*/ 21396 w 451057"/>
                <a:gd name="connsiteY12" fmla="*/ 157325 h 191739"/>
                <a:gd name="connsiteX13" fmla="*/ 15911 w 451057"/>
                <a:gd name="connsiteY13" fmla="*/ 149676 h 191739"/>
                <a:gd name="connsiteX14" fmla="*/ 11521 w 451057"/>
                <a:gd name="connsiteY14" fmla="*/ 142029 h 191739"/>
                <a:gd name="connsiteX15" fmla="*/ 7680 w 451057"/>
                <a:gd name="connsiteY15" fmla="*/ 133290 h 191739"/>
                <a:gd name="connsiteX16" fmla="*/ 3841 w 451057"/>
                <a:gd name="connsiteY16" fmla="*/ 124549 h 191739"/>
                <a:gd name="connsiteX17" fmla="*/ 1646 w 451057"/>
                <a:gd name="connsiteY17" fmla="*/ 115262 h 191739"/>
                <a:gd name="connsiteX18" fmla="*/ 0 w 451057"/>
                <a:gd name="connsiteY18" fmla="*/ 105429 h 191739"/>
                <a:gd name="connsiteX19" fmla="*/ 0 w 451057"/>
                <a:gd name="connsiteY19" fmla="*/ 96143 h 191739"/>
                <a:gd name="connsiteX20" fmla="*/ 0 w 451057"/>
                <a:gd name="connsiteY20" fmla="*/ 85764 h 191739"/>
                <a:gd name="connsiteX21" fmla="*/ 1646 w 451057"/>
                <a:gd name="connsiteY21" fmla="*/ 76478 h 191739"/>
                <a:gd name="connsiteX22" fmla="*/ 3841 w 451057"/>
                <a:gd name="connsiteY22" fmla="*/ 67190 h 191739"/>
                <a:gd name="connsiteX23" fmla="*/ 7680 w 451057"/>
                <a:gd name="connsiteY23" fmla="*/ 58451 h 191739"/>
                <a:gd name="connsiteX24" fmla="*/ 11521 w 451057"/>
                <a:gd name="connsiteY24" fmla="*/ 49710 h 191739"/>
                <a:gd name="connsiteX25" fmla="*/ 15911 w 451057"/>
                <a:gd name="connsiteY25" fmla="*/ 42063 h 191739"/>
                <a:gd name="connsiteX26" fmla="*/ 21396 w 451057"/>
                <a:gd name="connsiteY26" fmla="*/ 34961 h 191739"/>
                <a:gd name="connsiteX27" fmla="*/ 27981 w 451057"/>
                <a:gd name="connsiteY27" fmla="*/ 27861 h 191739"/>
                <a:gd name="connsiteX28" fmla="*/ 34564 w 451057"/>
                <a:gd name="connsiteY28" fmla="*/ 21851 h 191739"/>
                <a:gd name="connsiteX29" fmla="*/ 41695 w 451057"/>
                <a:gd name="connsiteY29" fmla="*/ 16388 h 191739"/>
                <a:gd name="connsiteX30" fmla="*/ 49376 w 451057"/>
                <a:gd name="connsiteY30" fmla="*/ 10925 h 191739"/>
                <a:gd name="connsiteX31" fmla="*/ 57605 w 451057"/>
                <a:gd name="connsiteY31" fmla="*/ 7102 h 191739"/>
                <a:gd name="connsiteX32" fmla="*/ 66933 w 451057"/>
                <a:gd name="connsiteY32" fmla="*/ 4371 h 191739"/>
                <a:gd name="connsiteX33" fmla="*/ 75709 w 451057"/>
                <a:gd name="connsiteY33" fmla="*/ 1639 h 191739"/>
                <a:gd name="connsiteX34" fmla="*/ 84488 w 451057"/>
                <a:gd name="connsiteY34" fmla="*/ 547 h 191739"/>
                <a:gd name="connsiteX35" fmla="*/ 94364 w 451057"/>
                <a:gd name="connsiteY35" fmla="*/ 0 h 19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51057" h="191739">
                  <a:moveTo>
                    <a:pt x="94364" y="0"/>
                  </a:moveTo>
                  <a:lnTo>
                    <a:pt x="451057" y="0"/>
                  </a:lnTo>
                  <a:lnTo>
                    <a:pt x="451057" y="191739"/>
                  </a:lnTo>
                  <a:lnTo>
                    <a:pt x="94364" y="191739"/>
                  </a:lnTo>
                  <a:lnTo>
                    <a:pt x="84488" y="191194"/>
                  </a:lnTo>
                  <a:lnTo>
                    <a:pt x="75709" y="190100"/>
                  </a:lnTo>
                  <a:lnTo>
                    <a:pt x="66933" y="187368"/>
                  </a:lnTo>
                  <a:lnTo>
                    <a:pt x="57605" y="184639"/>
                  </a:lnTo>
                  <a:lnTo>
                    <a:pt x="49376" y="180268"/>
                  </a:lnTo>
                  <a:lnTo>
                    <a:pt x="41695" y="175898"/>
                  </a:lnTo>
                  <a:lnTo>
                    <a:pt x="34564" y="169888"/>
                  </a:lnTo>
                  <a:lnTo>
                    <a:pt x="27981" y="163880"/>
                  </a:lnTo>
                  <a:lnTo>
                    <a:pt x="21396" y="157325"/>
                  </a:lnTo>
                  <a:lnTo>
                    <a:pt x="15911" y="149676"/>
                  </a:lnTo>
                  <a:lnTo>
                    <a:pt x="11521" y="142029"/>
                  </a:lnTo>
                  <a:lnTo>
                    <a:pt x="7680" y="133290"/>
                  </a:lnTo>
                  <a:lnTo>
                    <a:pt x="3841" y="124549"/>
                  </a:lnTo>
                  <a:lnTo>
                    <a:pt x="1646" y="115262"/>
                  </a:lnTo>
                  <a:lnTo>
                    <a:pt x="0" y="105429"/>
                  </a:lnTo>
                  <a:lnTo>
                    <a:pt x="0" y="96143"/>
                  </a:lnTo>
                  <a:lnTo>
                    <a:pt x="0" y="85764"/>
                  </a:lnTo>
                  <a:lnTo>
                    <a:pt x="1646" y="76478"/>
                  </a:lnTo>
                  <a:lnTo>
                    <a:pt x="3841" y="67190"/>
                  </a:lnTo>
                  <a:lnTo>
                    <a:pt x="7680" y="58451"/>
                  </a:lnTo>
                  <a:lnTo>
                    <a:pt x="11521" y="49710"/>
                  </a:lnTo>
                  <a:lnTo>
                    <a:pt x="15911" y="42063"/>
                  </a:lnTo>
                  <a:lnTo>
                    <a:pt x="21396" y="34961"/>
                  </a:lnTo>
                  <a:lnTo>
                    <a:pt x="27981" y="27861"/>
                  </a:lnTo>
                  <a:lnTo>
                    <a:pt x="34564" y="21851"/>
                  </a:lnTo>
                  <a:lnTo>
                    <a:pt x="41695" y="16388"/>
                  </a:lnTo>
                  <a:lnTo>
                    <a:pt x="49376" y="10925"/>
                  </a:lnTo>
                  <a:lnTo>
                    <a:pt x="57605" y="7102"/>
                  </a:lnTo>
                  <a:lnTo>
                    <a:pt x="66933" y="4371"/>
                  </a:lnTo>
                  <a:lnTo>
                    <a:pt x="75709" y="1639"/>
                  </a:lnTo>
                  <a:lnTo>
                    <a:pt x="84488" y="547"/>
                  </a:lnTo>
                  <a:lnTo>
                    <a:pt x="94364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31" name="任意多边形 8">
              <a:extLst>
                <a:ext uri="{FF2B5EF4-FFF2-40B4-BE49-F238E27FC236}">
                  <a16:creationId xmlns:a16="http://schemas.microsoft.com/office/drawing/2014/main" id="{C9D27B7F-1651-4711-92A9-A54FC03BF7B5}"/>
                </a:ext>
              </a:extLst>
            </p:cNvPr>
            <p:cNvSpPr/>
            <p:nvPr/>
          </p:nvSpPr>
          <p:spPr>
            <a:xfrm>
              <a:off x="5753303" y="5120411"/>
              <a:ext cx="303011" cy="247817"/>
            </a:xfrm>
            <a:custGeom>
              <a:avLst/>
              <a:gdLst>
                <a:gd name="connsiteX0" fmla="*/ 0 w 303011"/>
                <a:gd name="connsiteY0" fmla="*/ 0 h 247817"/>
                <a:gd name="connsiteX1" fmla="*/ 303011 w 303011"/>
                <a:gd name="connsiteY1" fmla="*/ 0 h 247817"/>
                <a:gd name="connsiteX2" fmla="*/ 303011 w 303011"/>
                <a:gd name="connsiteY2" fmla="*/ 247817 h 247817"/>
                <a:gd name="connsiteX3" fmla="*/ 289280 w 303011"/>
                <a:gd name="connsiteY3" fmla="*/ 246535 h 247817"/>
                <a:gd name="connsiteX4" fmla="*/ 272843 w 303011"/>
                <a:gd name="connsiteY4" fmla="*/ 243807 h 247817"/>
                <a:gd name="connsiteX5" fmla="*/ 255859 w 303011"/>
                <a:gd name="connsiteY5" fmla="*/ 241081 h 247817"/>
                <a:gd name="connsiteX6" fmla="*/ 239422 w 303011"/>
                <a:gd name="connsiteY6" fmla="*/ 237808 h 247817"/>
                <a:gd name="connsiteX7" fmla="*/ 224081 w 303011"/>
                <a:gd name="connsiteY7" fmla="*/ 233989 h 247817"/>
                <a:gd name="connsiteX8" fmla="*/ 208742 w 303011"/>
                <a:gd name="connsiteY8" fmla="*/ 229626 h 247817"/>
                <a:gd name="connsiteX9" fmla="*/ 193401 w 303011"/>
                <a:gd name="connsiteY9" fmla="*/ 224172 h 247817"/>
                <a:gd name="connsiteX10" fmla="*/ 178608 w 303011"/>
                <a:gd name="connsiteY10" fmla="*/ 219263 h 247817"/>
                <a:gd name="connsiteX11" fmla="*/ 164364 w 303011"/>
                <a:gd name="connsiteY11" fmla="*/ 213263 h 247817"/>
                <a:gd name="connsiteX12" fmla="*/ 150667 w 303011"/>
                <a:gd name="connsiteY12" fmla="*/ 206719 h 247817"/>
                <a:gd name="connsiteX13" fmla="*/ 136969 w 303011"/>
                <a:gd name="connsiteY13" fmla="*/ 199627 h 247817"/>
                <a:gd name="connsiteX14" fmla="*/ 124369 w 303011"/>
                <a:gd name="connsiteY14" fmla="*/ 192537 h 247817"/>
                <a:gd name="connsiteX15" fmla="*/ 111767 w 303011"/>
                <a:gd name="connsiteY15" fmla="*/ 184355 h 247817"/>
                <a:gd name="connsiteX16" fmla="*/ 100262 w 303011"/>
                <a:gd name="connsiteY16" fmla="*/ 176173 h 247817"/>
                <a:gd name="connsiteX17" fmla="*/ 88756 w 303011"/>
                <a:gd name="connsiteY17" fmla="*/ 167993 h 247817"/>
                <a:gd name="connsiteX18" fmla="*/ 77799 w 303011"/>
                <a:gd name="connsiteY18" fmla="*/ 158721 h 247817"/>
                <a:gd name="connsiteX19" fmla="*/ 67936 w 303011"/>
                <a:gd name="connsiteY19" fmla="*/ 149448 h 247817"/>
                <a:gd name="connsiteX20" fmla="*/ 58075 w 303011"/>
                <a:gd name="connsiteY20" fmla="*/ 139085 h 247817"/>
                <a:gd name="connsiteX21" fmla="*/ 49309 w 303011"/>
                <a:gd name="connsiteY21" fmla="*/ 129268 h 247817"/>
                <a:gd name="connsiteX22" fmla="*/ 41090 w 303011"/>
                <a:gd name="connsiteY22" fmla="*/ 118905 h 247817"/>
                <a:gd name="connsiteX23" fmla="*/ 33420 w 303011"/>
                <a:gd name="connsiteY23" fmla="*/ 108540 h 247817"/>
                <a:gd name="connsiteX24" fmla="*/ 26846 w 303011"/>
                <a:gd name="connsiteY24" fmla="*/ 97086 h 247817"/>
                <a:gd name="connsiteX25" fmla="*/ 20819 w 303011"/>
                <a:gd name="connsiteY25" fmla="*/ 86178 h 247817"/>
                <a:gd name="connsiteX26" fmla="*/ 15341 w 303011"/>
                <a:gd name="connsiteY26" fmla="*/ 74178 h 247817"/>
                <a:gd name="connsiteX27" fmla="*/ 10410 w 303011"/>
                <a:gd name="connsiteY27" fmla="*/ 62179 h 247817"/>
                <a:gd name="connsiteX28" fmla="*/ 7122 w 303011"/>
                <a:gd name="connsiteY28" fmla="*/ 50726 h 247817"/>
                <a:gd name="connsiteX29" fmla="*/ 3835 w 303011"/>
                <a:gd name="connsiteY29" fmla="*/ 38180 h 247817"/>
                <a:gd name="connsiteX30" fmla="*/ 1644 w 303011"/>
                <a:gd name="connsiteY30" fmla="*/ 26181 h 247817"/>
                <a:gd name="connsiteX31" fmla="*/ 547 w 303011"/>
                <a:gd name="connsiteY31" fmla="*/ 13091 h 247817"/>
                <a:gd name="connsiteX32" fmla="*/ 0 w 303011"/>
                <a:gd name="connsiteY32" fmla="*/ 0 h 24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3011" h="247817">
                  <a:moveTo>
                    <a:pt x="0" y="0"/>
                  </a:moveTo>
                  <a:lnTo>
                    <a:pt x="303011" y="0"/>
                  </a:lnTo>
                  <a:lnTo>
                    <a:pt x="303011" y="247817"/>
                  </a:lnTo>
                  <a:lnTo>
                    <a:pt x="289280" y="246535"/>
                  </a:lnTo>
                  <a:lnTo>
                    <a:pt x="272843" y="243807"/>
                  </a:lnTo>
                  <a:lnTo>
                    <a:pt x="255859" y="241081"/>
                  </a:lnTo>
                  <a:lnTo>
                    <a:pt x="239422" y="237808"/>
                  </a:lnTo>
                  <a:lnTo>
                    <a:pt x="224081" y="233989"/>
                  </a:lnTo>
                  <a:lnTo>
                    <a:pt x="208742" y="229626"/>
                  </a:lnTo>
                  <a:lnTo>
                    <a:pt x="193401" y="224172"/>
                  </a:lnTo>
                  <a:lnTo>
                    <a:pt x="178608" y="219263"/>
                  </a:lnTo>
                  <a:lnTo>
                    <a:pt x="164364" y="213263"/>
                  </a:lnTo>
                  <a:lnTo>
                    <a:pt x="150667" y="206719"/>
                  </a:lnTo>
                  <a:lnTo>
                    <a:pt x="136969" y="199627"/>
                  </a:lnTo>
                  <a:lnTo>
                    <a:pt x="124369" y="192537"/>
                  </a:lnTo>
                  <a:lnTo>
                    <a:pt x="111767" y="184355"/>
                  </a:lnTo>
                  <a:lnTo>
                    <a:pt x="100262" y="176173"/>
                  </a:lnTo>
                  <a:lnTo>
                    <a:pt x="88756" y="167993"/>
                  </a:lnTo>
                  <a:lnTo>
                    <a:pt x="77799" y="158721"/>
                  </a:lnTo>
                  <a:lnTo>
                    <a:pt x="67936" y="149448"/>
                  </a:lnTo>
                  <a:lnTo>
                    <a:pt x="58075" y="139085"/>
                  </a:lnTo>
                  <a:lnTo>
                    <a:pt x="49309" y="129268"/>
                  </a:lnTo>
                  <a:lnTo>
                    <a:pt x="41090" y="118905"/>
                  </a:lnTo>
                  <a:lnTo>
                    <a:pt x="33420" y="108540"/>
                  </a:lnTo>
                  <a:lnTo>
                    <a:pt x="26846" y="97086"/>
                  </a:lnTo>
                  <a:lnTo>
                    <a:pt x="20819" y="86178"/>
                  </a:lnTo>
                  <a:lnTo>
                    <a:pt x="15341" y="74178"/>
                  </a:lnTo>
                  <a:lnTo>
                    <a:pt x="10410" y="62179"/>
                  </a:lnTo>
                  <a:lnTo>
                    <a:pt x="7122" y="50726"/>
                  </a:lnTo>
                  <a:lnTo>
                    <a:pt x="3835" y="38180"/>
                  </a:lnTo>
                  <a:lnTo>
                    <a:pt x="1644" y="26181"/>
                  </a:lnTo>
                  <a:lnTo>
                    <a:pt x="547" y="1309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0B77E558-6B0D-4FC6-BAE3-6D583818B163}"/>
              </a:ext>
            </a:extLst>
          </p:cNvPr>
          <p:cNvGrpSpPr/>
          <p:nvPr/>
        </p:nvGrpSpPr>
        <p:grpSpPr>
          <a:xfrm>
            <a:off x="4592241" y="2763441"/>
            <a:ext cx="480171" cy="1424487"/>
            <a:chOff x="6135688" y="3468688"/>
            <a:chExt cx="640228" cy="1899316"/>
          </a:xfrm>
          <a:solidFill>
            <a:schemeClr val="bg2">
              <a:lumMod val="10000"/>
            </a:schemeClr>
          </a:solidFill>
        </p:grpSpPr>
        <p:sp>
          <p:nvSpPr>
            <p:cNvPr id="33" name="任意多边形 21">
              <a:extLst>
                <a:ext uri="{FF2B5EF4-FFF2-40B4-BE49-F238E27FC236}">
                  <a16:creationId xmlns:a16="http://schemas.microsoft.com/office/drawing/2014/main" id="{237493E0-4CE3-4CA9-A246-59D8D1266A0B}"/>
                </a:ext>
              </a:extLst>
            </p:cNvPr>
            <p:cNvSpPr/>
            <p:nvPr/>
          </p:nvSpPr>
          <p:spPr>
            <a:xfrm>
              <a:off x="6307103" y="3468688"/>
              <a:ext cx="386565" cy="361595"/>
            </a:xfrm>
            <a:custGeom>
              <a:avLst/>
              <a:gdLst>
                <a:gd name="connsiteX0" fmla="*/ 26016 w 386565"/>
                <a:gd name="connsiteY0" fmla="*/ 0 h 361595"/>
                <a:gd name="connsiteX1" fmla="*/ 316895 w 386565"/>
                <a:gd name="connsiteY1" fmla="*/ 0 h 361595"/>
                <a:gd name="connsiteX2" fmla="*/ 385472 w 386565"/>
                <a:gd name="connsiteY2" fmla="*/ 302430 h 361595"/>
                <a:gd name="connsiteX3" fmla="*/ 386565 w 386565"/>
                <a:gd name="connsiteY3" fmla="*/ 307908 h 361595"/>
                <a:gd name="connsiteX4" fmla="*/ 386565 w 386565"/>
                <a:gd name="connsiteY4" fmla="*/ 313386 h 361595"/>
                <a:gd name="connsiteX5" fmla="*/ 386018 w 386565"/>
                <a:gd name="connsiteY5" fmla="*/ 319411 h 361595"/>
                <a:gd name="connsiteX6" fmla="*/ 385472 w 386565"/>
                <a:gd name="connsiteY6" fmla="*/ 324343 h 361595"/>
                <a:gd name="connsiteX7" fmla="*/ 383831 w 386565"/>
                <a:gd name="connsiteY7" fmla="*/ 329272 h 361595"/>
                <a:gd name="connsiteX8" fmla="*/ 381645 w 386565"/>
                <a:gd name="connsiteY8" fmla="*/ 334203 h 361595"/>
                <a:gd name="connsiteX9" fmla="*/ 379457 w 386565"/>
                <a:gd name="connsiteY9" fmla="*/ 339133 h 361595"/>
                <a:gd name="connsiteX10" fmla="*/ 375630 w 386565"/>
                <a:gd name="connsiteY10" fmla="*/ 342969 h 361595"/>
                <a:gd name="connsiteX11" fmla="*/ 372349 w 386565"/>
                <a:gd name="connsiteY11" fmla="*/ 346803 h 361595"/>
                <a:gd name="connsiteX12" fmla="*/ 368522 w 386565"/>
                <a:gd name="connsiteY12" fmla="*/ 350638 h 361595"/>
                <a:gd name="connsiteX13" fmla="*/ 364695 w 386565"/>
                <a:gd name="connsiteY13" fmla="*/ 353376 h 361595"/>
                <a:gd name="connsiteX14" fmla="*/ 359773 w 386565"/>
                <a:gd name="connsiteY14" fmla="*/ 356116 h 361595"/>
                <a:gd name="connsiteX15" fmla="*/ 354852 w 386565"/>
                <a:gd name="connsiteY15" fmla="*/ 358308 h 361595"/>
                <a:gd name="connsiteX16" fmla="*/ 349385 w 386565"/>
                <a:gd name="connsiteY16" fmla="*/ 359950 h 361595"/>
                <a:gd name="connsiteX17" fmla="*/ 343917 w 386565"/>
                <a:gd name="connsiteY17" fmla="*/ 361046 h 361595"/>
                <a:gd name="connsiteX18" fmla="*/ 338450 w 386565"/>
                <a:gd name="connsiteY18" fmla="*/ 361595 h 361595"/>
                <a:gd name="connsiteX19" fmla="*/ 129037 w 386565"/>
                <a:gd name="connsiteY19" fmla="*/ 361595 h 361595"/>
                <a:gd name="connsiteX20" fmla="*/ 122476 w 386565"/>
                <a:gd name="connsiteY20" fmla="*/ 361046 h 361595"/>
                <a:gd name="connsiteX21" fmla="*/ 116461 w 386565"/>
                <a:gd name="connsiteY21" fmla="*/ 360499 h 361595"/>
                <a:gd name="connsiteX22" fmla="*/ 109900 w 386565"/>
                <a:gd name="connsiteY22" fmla="*/ 358308 h 361595"/>
                <a:gd name="connsiteX23" fmla="*/ 103885 w 386565"/>
                <a:gd name="connsiteY23" fmla="*/ 356663 h 361595"/>
                <a:gd name="connsiteX24" fmla="*/ 97872 w 386565"/>
                <a:gd name="connsiteY24" fmla="*/ 354472 h 361595"/>
                <a:gd name="connsiteX25" fmla="*/ 91857 w 386565"/>
                <a:gd name="connsiteY25" fmla="*/ 351734 h 361595"/>
                <a:gd name="connsiteX26" fmla="*/ 86937 w 386565"/>
                <a:gd name="connsiteY26" fmla="*/ 348447 h 361595"/>
                <a:gd name="connsiteX27" fmla="*/ 82015 w 386565"/>
                <a:gd name="connsiteY27" fmla="*/ 344611 h 361595"/>
                <a:gd name="connsiteX28" fmla="*/ 77642 w 386565"/>
                <a:gd name="connsiteY28" fmla="*/ 340777 h 361595"/>
                <a:gd name="connsiteX29" fmla="*/ 72720 w 386565"/>
                <a:gd name="connsiteY29" fmla="*/ 335846 h 361595"/>
                <a:gd name="connsiteX30" fmla="*/ 68893 w 386565"/>
                <a:gd name="connsiteY30" fmla="*/ 330916 h 361595"/>
                <a:gd name="connsiteX31" fmla="*/ 65066 w 386565"/>
                <a:gd name="connsiteY31" fmla="*/ 325985 h 361595"/>
                <a:gd name="connsiteX32" fmla="*/ 62332 w 386565"/>
                <a:gd name="connsiteY32" fmla="*/ 320507 h 361595"/>
                <a:gd name="connsiteX33" fmla="*/ 59599 w 386565"/>
                <a:gd name="connsiteY33" fmla="*/ 314482 h 361595"/>
                <a:gd name="connsiteX34" fmla="*/ 57411 w 386565"/>
                <a:gd name="connsiteY34" fmla="*/ 308455 h 361595"/>
                <a:gd name="connsiteX35" fmla="*/ 55770 w 386565"/>
                <a:gd name="connsiteY35" fmla="*/ 302430 h 361595"/>
                <a:gd name="connsiteX36" fmla="*/ 1094 w 386565"/>
                <a:gd name="connsiteY36" fmla="*/ 62480 h 361595"/>
                <a:gd name="connsiteX37" fmla="*/ 548 w 386565"/>
                <a:gd name="connsiteY37" fmla="*/ 56455 h 361595"/>
                <a:gd name="connsiteX38" fmla="*/ 0 w 386565"/>
                <a:gd name="connsiteY38" fmla="*/ 49881 h 361595"/>
                <a:gd name="connsiteX39" fmla="*/ 0 w 386565"/>
                <a:gd name="connsiteY39" fmla="*/ 44403 h 361595"/>
                <a:gd name="connsiteX40" fmla="*/ 1094 w 386565"/>
                <a:gd name="connsiteY40" fmla="*/ 38376 h 361595"/>
                <a:gd name="connsiteX41" fmla="*/ 2187 w 386565"/>
                <a:gd name="connsiteY41" fmla="*/ 32351 h 361595"/>
                <a:gd name="connsiteX42" fmla="*/ 3827 w 386565"/>
                <a:gd name="connsiteY42" fmla="*/ 26873 h 361595"/>
                <a:gd name="connsiteX43" fmla="*/ 6015 w 386565"/>
                <a:gd name="connsiteY43" fmla="*/ 21941 h 361595"/>
                <a:gd name="connsiteX44" fmla="*/ 9295 w 386565"/>
                <a:gd name="connsiteY44" fmla="*/ 17012 h 361595"/>
                <a:gd name="connsiteX45" fmla="*/ 12029 w 386565"/>
                <a:gd name="connsiteY45" fmla="*/ 12080 h 361595"/>
                <a:gd name="connsiteX46" fmla="*/ 16403 w 386565"/>
                <a:gd name="connsiteY46" fmla="*/ 7698 h 361595"/>
                <a:gd name="connsiteX47" fmla="*/ 20778 w 386565"/>
                <a:gd name="connsiteY47" fmla="*/ 3864 h 361595"/>
                <a:gd name="connsiteX48" fmla="*/ 25152 w 386565"/>
                <a:gd name="connsiteY48" fmla="*/ 577 h 361595"/>
                <a:gd name="connsiteX49" fmla="*/ 26016 w 386565"/>
                <a:gd name="connsiteY49" fmla="*/ 0 h 36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386565" h="361595">
                  <a:moveTo>
                    <a:pt x="26016" y="0"/>
                  </a:moveTo>
                  <a:lnTo>
                    <a:pt x="316895" y="0"/>
                  </a:lnTo>
                  <a:lnTo>
                    <a:pt x="385472" y="302430"/>
                  </a:lnTo>
                  <a:lnTo>
                    <a:pt x="386565" y="307908"/>
                  </a:lnTo>
                  <a:lnTo>
                    <a:pt x="386565" y="313386"/>
                  </a:lnTo>
                  <a:lnTo>
                    <a:pt x="386018" y="319411"/>
                  </a:lnTo>
                  <a:lnTo>
                    <a:pt x="385472" y="324343"/>
                  </a:lnTo>
                  <a:lnTo>
                    <a:pt x="383831" y="329272"/>
                  </a:lnTo>
                  <a:lnTo>
                    <a:pt x="381645" y="334203"/>
                  </a:lnTo>
                  <a:lnTo>
                    <a:pt x="379457" y="339133"/>
                  </a:lnTo>
                  <a:lnTo>
                    <a:pt x="375630" y="342969"/>
                  </a:lnTo>
                  <a:lnTo>
                    <a:pt x="372349" y="346803"/>
                  </a:lnTo>
                  <a:lnTo>
                    <a:pt x="368522" y="350638"/>
                  </a:lnTo>
                  <a:lnTo>
                    <a:pt x="364695" y="353376"/>
                  </a:lnTo>
                  <a:lnTo>
                    <a:pt x="359773" y="356116"/>
                  </a:lnTo>
                  <a:lnTo>
                    <a:pt x="354852" y="358308"/>
                  </a:lnTo>
                  <a:lnTo>
                    <a:pt x="349385" y="359950"/>
                  </a:lnTo>
                  <a:lnTo>
                    <a:pt x="343917" y="361046"/>
                  </a:lnTo>
                  <a:lnTo>
                    <a:pt x="338450" y="361595"/>
                  </a:lnTo>
                  <a:lnTo>
                    <a:pt x="129037" y="361595"/>
                  </a:lnTo>
                  <a:lnTo>
                    <a:pt x="122476" y="361046"/>
                  </a:lnTo>
                  <a:lnTo>
                    <a:pt x="116461" y="360499"/>
                  </a:lnTo>
                  <a:lnTo>
                    <a:pt x="109900" y="358308"/>
                  </a:lnTo>
                  <a:lnTo>
                    <a:pt x="103885" y="356663"/>
                  </a:lnTo>
                  <a:lnTo>
                    <a:pt x="97872" y="354472"/>
                  </a:lnTo>
                  <a:lnTo>
                    <a:pt x="91857" y="351734"/>
                  </a:lnTo>
                  <a:lnTo>
                    <a:pt x="86937" y="348447"/>
                  </a:lnTo>
                  <a:lnTo>
                    <a:pt x="82015" y="344611"/>
                  </a:lnTo>
                  <a:lnTo>
                    <a:pt x="77642" y="340777"/>
                  </a:lnTo>
                  <a:lnTo>
                    <a:pt x="72720" y="335846"/>
                  </a:lnTo>
                  <a:lnTo>
                    <a:pt x="68893" y="330916"/>
                  </a:lnTo>
                  <a:lnTo>
                    <a:pt x="65066" y="325985"/>
                  </a:lnTo>
                  <a:lnTo>
                    <a:pt x="62332" y="320507"/>
                  </a:lnTo>
                  <a:lnTo>
                    <a:pt x="59599" y="314482"/>
                  </a:lnTo>
                  <a:lnTo>
                    <a:pt x="57411" y="308455"/>
                  </a:lnTo>
                  <a:lnTo>
                    <a:pt x="55770" y="302430"/>
                  </a:lnTo>
                  <a:lnTo>
                    <a:pt x="1094" y="62480"/>
                  </a:lnTo>
                  <a:lnTo>
                    <a:pt x="548" y="56455"/>
                  </a:lnTo>
                  <a:lnTo>
                    <a:pt x="0" y="49881"/>
                  </a:lnTo>
                  <a:lnTo>
                    <a:pt x="0" y="44403"/>
                  </a:lnTo>
                  <a:lnTo>
                    <a:pt x="1094" y="38376"/>
                  </a:lnTo>
                  <a:lnTo>
                    <a:pt x="2187" y="32351"/>
                  </a:lnTo>
                  <a:lnTo>
                    <a:pt x="3827" y="26873"/>
                  </a:lnTo>
                  <a:lnTo>
                    <a:pt x="6015" y="21941"/>
                  </a:lnTo>
                  <a:lnTo>
                    <a:pt x="9295" y="17012"/>
                  </a:lnTo>
                  <a:lnTo>
                    <a:pt x="12029" y="12080"/>
                  </a:lnTo>
                  <a:lnTo>
                    <a:pt x="16403" y="7698"/>
                  </a:lnTo>
                  <a:lnTo>
                    <a:pt x="20778" y="3864"/>
                  </a:lnTo>
                  <a:lnTo>
                    <a:pt x="25152" y="577"/>
                  </a:lnTo>
                  <a:lnTo>
                    <a:pt x="26016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34" name="任意多边形 18">
              <a:extLst>
                <a:ext uri="{FF2B5EF4-FFF2-40B4-BE49-F238E27FC236}">
                  <a16:creationId xmlns:a16="http://schemas.microsoft.com/office/drawing/2014/main" id="{A1B75548-5CB6-486E-B145-8E950F972EB5}"/>
                </a:ext>
              </a:extLst>
            </p:cNvPr>
            <p:cNvSpPr/>
            <p:nvPr/>
          </p:nvSpPr>
          <p:spPr>
            <a:xfrm>
              <a:off x="6135689" y="3912455"/>
              <a:ext cx="640227" cy="597129"/>
            </a:xfrm>
            <a:custGeom>
              <a:avLst/>
              <a:gdLst>
                <a:gd name="connsiteX0" fmla="*/ 0 w 640227"/>
                <a:gd name="connsiteY0" fmla="*/ 0 h 597129"/>
                <a:gd name="connsiteX1" fmla="*/ 639130 w 640227"/>
                <a:gd name="connsiteY1" fmla="*/ 0 h 597129"/>
                <a:gd name="connsiteX2" fmla="*/ 640227 w 640227"/>
                <a:gd name="connsiteY2" fmla="*/ 63316 h 597129"/>
                <a:gd name="connsiteX3" fmla="*/ 640227 w 640227"/>
                <a:gd name="connsiteY3" fmla="*/ 130451 h 597129"/>
                <a:gd name="connsiteX4" fmla="*/ 640227 w 640227"/>
                <a:gd name="connsiteY4" fmla="*/ 147373 h 597129"/>
                <a:gd name="connsiteX5" fmla="*/ 639678 w 640227"/>
                <a:gd name="connsiteY5" fmla="*/ 164292 h 597129"/>
                <a:gd name="connsiteX6" fmla="*/ 638581 w 640227"/>
                <a:gd name="connsiteY6" fmla="*/ 181214 h 597129"/>
                <a:gd name="connsiteX7" fmla="*/ 637484 w 640227"/>
                <a:gd name="connsiteY7" fmla="*/ 197588 h 597129"/>
                <a:gd name="connsiteX8" fmla="*/ 635289 w 640227"/>
                <a:gd name="connsiteY8" fmla="*/ 213962 h 597129"/>
                <a:gd name="connsiteX9" fmla="*/ 633096 w 640227"/>
                <a:gd name="connsiteY9" fmla="*/ 230337 h 597129"/>
                <a:gd name="connsiteX10" fmla="*/ 630901 w 640227"/>
                <a:gd name="connsiteY10" fmla="*/ 246713 h 597129"/>
                <a:gd name="connsiteX11" fmla="*/ 627611 w 640227"/>
                <a:gd name="connsiteY11" fmla="*/ 262540 h 597129"/>
                <a:gd name="connsiteX12" fmla="*/ 624319 w 640227"/>
                <a:gd name="connsiteY12" fmla="*/ 278916 h 597129"/>
                <a:gd name="connsiteX13" fmla="*/ 620479 w 640227"/>
                <a:gd name="connsiteY13" fmla="*/ 294198 h 597129"/>
                <a:gd name="connsiteX14" fmla="*/ 616640 w 640227"/>
                <a:gd name="connsiteY14" fmla="*/ 310028 h 597129"/>
                <a:gd name="connsiteX15" fmla="*/ 612251 w 640227"/>
                <a:gd name="connsiteY15" fmla="*/ 325857 h 597129"/>
                <a:gd name="connsiteX16" fmla="*/ 607314 w 640227"/>
                <a:gd name="connsiteY16" fmla="*/ 341139 h 597129"/>
                <a:gd name="connsiteX17" fmla="*/ 602378 w 640227"/>
                <a:gd name="connsiteY17" fmla="*/ 355876 h 597129"/>
                <a:gd name="connsiteX18" fmla="*/ 596891 w 640227"/>
                <a:gd name="connsiteY18" fmla="*/ 371160 h 597129"/>
                <a:gd name="connsiteX19" fmla="*/ 591407 w 640227"/>
                <a:gd name="connsiteY19" fmla="*/ 385897 h 597129"/>
                <a:gd name="connsiteX20" fmla="*/ 584825 w 640227"/>
                <a:gd name="connsiteY20" fmla="*/ 400634 h 597129"/>
                <a:gd name="connsiteX21" fmla="*/ 578791 w 640227"/>
                <a:gd name="connsiteY21" fmla="*/ 414825 h 597129"/>
                <a:gd name="connsiteX22" fmla="*/ 571659 w 640227"/>
                <a:gd name="connsiteY22" fmla="*/ 429562 h 597129"/>
                <a:gd name="connsiteX23" fmla="*/ 564528 w 640227"/>
                <a:gd name="connsiteY23" fmla="*/ 443754 h 597129"/>
                <a:gd name="connsiteX24" fmla="*/ 557397 w 640227"/>
                <a:gd name="connsiteY24" fmla="*/ 457399 h 597129"/>
                <a:gd name="connsiteX25" fmla="*/ 549717 w 640227"/>
                <a:gd name="connsiteY25" fmla="*/ 471045 h 597129"/>
                <a:gd name="connsiteX26" fmla="*/ 541490 w 640227"/>
                <a:gd name="connsiteY26" fmla="*/ 485237 h 597129"/>
                <a:gd name="connsiteX27" fmla="*/ 533262 w 640227"/>
                <a:gd name="connsiteY27" fmla="*/ 497791 h 597129"/>
                <a:gd name="connsiteX28" fmla="*/ 524484 w 640227"/>
                <a:gd name="connsiteY28" fmla="*/ 511436 h 597129"/>
                <a:gd name="connsiteX29" fmla="*/ 515708 w 640227"/>
                <a:gd name="connsiteY29" fmla="*/ 524535 h 597129"/>
                <a:gd name="connsiteX30" fmla="*/ 505835 w 640227"/>
                <a:gd name="connsiteY30" fmla="*/ 537090 h 597129"/>
                <a:gd name="connsiteX31" fmla="*/ 497058 w 640227"/>
                <a:gd name="connsiteY31" fmla="*/ 549644 h 597129"/>
                <a:gd name="connsiteX32" fmla="*/ 486636 w 640227"/>
                <a:gd name="connsiteY32" fmla="*/ 562198 h 597129"/>
                <a:gd name="connsiteX33" fmla="*/ 476762 w 640227"/>
                <a:gd name="connsiteY33" fmla="*/ 573660 h 597129"/>
                <a:gd name="connsiteX34" fmla="*/ 466340 w 640227"/>
                <a:gd name="connsiteY34" fmla="*/ 585667 h 597129"/>
                <a:gd name="connsiteX35" fmla="*/ 455918 w 640227"/>
                <a:gd name="connsiteY35" fmla="*/ 597129 h 597129"/>
                <a:gd name="connsiteX36" fmla="*/ 0 w 640227"/>
                <a:gd name="connsiteY36" fmla="*/ 597129 h 597129"/>
                <a:gd name="connsiteX37" fmla="*/ 0 w 640227"/>
                <a:gd name="connsiteY37" fmla="*/ 0 h 59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40227" h="597129">
                  <a:moveTo>
                    <a:pt x="0" y="0"/>
                  </a:moveTo>
                  <a:lnTo>
                    <a:pt x="639130" y="0"/>
                  </a:lnTo>
                  <a:lnTo>
                    <a:pt x="640227" y="63316"/>
                  </a:lnTo>
                  <a:lnTo>
                    <a:pt x="640227" y="130451"/>
                  </a:lnTo>
                  <a:lnTo>
                    <a:pt x="640227" y="147373"/>
                  </a:lnTo>
                  <a:lnTo>
                    <a:pt x="639678" y="164292"/>
                  </a:lnTo>
                  <a:lnTo>
                    <a:pt x="638581" y="181214"/>
                  </a:lnTo>
                  <a:lnTo>
                    <a:pt x="637484" y="197588"/>
                  </a:lnTo>
                  <a:lnTo>
                    <a:pt x="635289" y="213962"/>
                  </a:lnTo>
                  <a:lnTo>
                    <a:pt x="633096" y="230337"/>
                  </a:lnTo>
                  <a:lnTo>
                    <a:pt x="630901" y="246713"/>
                  </a:lnTo>
                  <a:lnTo>
                    <a:pt x="627611" y="262540"/>
                  </a:lnTo>
                  <a:lnTo>
                    <a:pt x="624319" y="278916"/>
                  </a:lnTo>
                  <a:lnTo>
                    <a:pt x="620479" y="294198"/>
                  </a:lnTo>
                  <a:lnTo>
                    <a:pt x="616640" y="310028"/>
                  </a:lnTo>
                  <a:lnTo>
                    <a:pt x="612251" y="325857"/>
                  </a:lnTo>
                  <a:lnTo>
                    <a:pt x="607314" y="341139"/>
                  </a:lnTo>
                  <a:lnTo>
                    <a:pt x="602378" y="355876"/>
                  </a:lnTo>
                  <a:lnTo>
                    <a:pt x="596891" y="371160"/>
                  </a:lnTo>
                  <a:lnTo>
                    <a:pt x="591407" y="385897"/>
                  </a:lnTo>
                  <a:lnTo>
                    <a:pt x="584825" y="400634"/>
                  </a:lnTo>
                  <a:lnTo>
                    <a:pt x="578791" y="414825"/>
                  </a:lnTo>
                  <a:lnTo>
                    <a:pt x="571659" y="429562"/>
                  </a:lnTo>
                  <a:lnTo>
                    <a:pt x="564528" y="443754"/>
                  </a:lnTo>
                  <a:lnTo>
                    <a:pt x="557397" y="457399"/>
                  </a:lnTo>
                  <a:lnTo>
                    <a:pt x="549717" y="471045"/>
                  </a:lnTo>
                  <a:lnTo>
                    <a:pt x="541490" y="485237"/>
                  </a:lnTo>
                  <a:lnTo>
                    <a:pt x="533262" y="497791"/>
                  </a:lnTo>
                  <a:lnTo>
                    <a:pt x="524484" y="511436"/>
                  </a:lnTo>
                  <a:lnTo>
                    <a:pt x="515708" y="524535"/>
                  </a:lnTo>
                  <a:lnTo>
                    <a:pt x="505835" y="537090"/>
                  </a:lnTo>
                  <a:lnTo>
                    <a:pt x="497058" y="549644"/>
                  </a:lnTo>
                  <a:lnTo>
                    <a:pt x="486636" y="562198"/>
                  </a:lnTo>
                  <a:lnTo>
                    <a:pt x="476762" y="573660"/>
                  </a:lnTo>
                  <a:lnTo>
                    <a:pt x="466340" y="585667"/>
                  </a:lnTo>
                  <a:lnTo>
                    <a:pt x="455918" y="597129"/>
                  </a:lnTo>
                  <a:lnTo>
                    <a:pt x="0" y="59712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35" name="任意多边形 15">
              <a:extLst>
                <a:ext uri="{FF2B5EF4-FFF2-40B4-BE49-F238E27FC236}">
                  <a16:creationId xmlns:a16="http://schemas.microsoft.com/office/drawing/2014/main" id="{964FA614-E923-4615-AE47-E89522B4B67E}"/>
                </a:ext>
              </a:extLst>
            </p:cNvPr>
            <p:cNvSpPr/>
            <p:nvPr/>
          </p:nvSpPr>
          <p:spPr>
            <a:xfrm>
              <a:off x="6135688" y="4591758"/>
              <a:ext cx="451056" cy="191739"/>
            </a:xfrm>
            <a:custGeom>
              <a:avLst/>
              <a:gdLst>
                <a:gd name="connsiteX0" fmla="*/ 0 w 451056"/>
                <a:gd name="connsiteY0" fmla="*/ 0 h 191739"/>
                <a:gd name="connsiteX1" fmla="*/ 356145 w 451056"/>
                <a:gd name="connsiteY1" fmla="*/ 0 h 191739"/>
                <a:gd name="connsiteX2" fmla="*/ 366020 w 451056"/>
                <a:gd name="connsiteY2" fmla="*/ 546 h 191739"/>
                <a:gd name="connsiteX3" fmla="*/ 375345 w 451056"/>
                <a:gd name="connsiteY3" fmla="*/ 1634 h 191739"/>
                <a:gd name="connsiteX4" fmla="*/ 384124 w 451056"/>
                <a:gd name="connsiteY4" fmla="*/ 3814 h 191739"/>
                <a:gd name="connsiteX5" fmla="*/ 393451 w 451056"/>
                <a:gd name="connsiteY5" fmla="*/ 7627 h 191739"/>
                <a:gd name="connsiteX6" fmla="*/ 401131 w 451056"/>
                <a:gd name="connsiteY6" fmla="*/ 11440 h 191739"/>
                <a:gd name="connsiteX7" fmla="*/ 409360 w 451056"/>
                <a:gd name="connsiteY7" fmla="*/ 16342 h 191739"/>
                <a:gd name="connsiteX8" fmla="*/ 416492 w 451056"/>
                <a:gd name="connsiteY8" fmla="*/ 21789 h 191739"/>
                <a:gd name="connsiteX9" fmla="*/ 423076 w 451056"/>
                <a:gd name="connsiteY9" fmla="*/ 28325 h 191739"/>
                <a:gd name="connsiteX10" fmla="*/ 429661 w 451056"/>
                <a:gd name="connsiteY10" fmla="*/ 34863 h 191739"/>
                <a:gd name="connsiteX11" fmla="*/ 434598 w 451056"/>
                <a:gd name="connsiteY11" fmla="*/ 41944 h 191739"/>
                <a:gd name="connsiteX12" fmla="*/ 439536 w 451056"/>
                <a:gd name="connsiteY12" fmla="*/ 50114 h 191739"/>
                <a:gd name="connsiteX13" fmla="*/ 443375 w 451056"/>
                <a:gd name="connsiteY13" fmla="*/ 58285 h 191739"/>
                <a:gd name="connsiteX14" fmla="*/ 446668 w 451056"/>
                <a:gd name="connsiteY14" fmla="*/ 67546 h 191739"/>
                <a:gd name="connsiteX15" fmla="*/ 449410 w 451056"/>
                <a:gd name="connsiteY15" fmla="*/ 76261 h 191739"/>
                <a:gd name="connsiteX16" fmla="*/ 450507 w 451056"/>
                <a:gd name="connsiteY16" fmla="*/ 86065 h 191739"/>
                <a:gd name="connsiteX17" fmla="*/ 451056 w 451056"/>
                <a:gd name="connsiteY17" fmla="*/ 95871 h 191739"/>
                <a:gd name="connsiteX18" fmla="*/ 450507 w 451056"/>
                <a:gd name="connsiteY18" fmla="*/ 105675 h 191739"/>
                <a:gd name="connsiteX19" fmla="*/ 449410 w 451056"/>
                <a:gd name="connsiteY19" fmla="*/ 114935 h 191739"/>
                <a:gd name="connsiteX20" fmla="*/ 446668 w 451056"/>
                <a:gd name="connsiteY20" fmla="*/ 124195 h 191739"/>
                <a:gd name="connsiteX21" fmla="*/ 443375 w 451056"/>
                <a:gd name="connsiteY21" fmla="*/ 132911 h 191739"/>
                <a:gd name="connsiteX22" fmla="*/ 439536 w 451056"/>
                <a:gd name="connsiteY22" fmla="*/ 141082 h 191739"/>
                <a:gd name="connsiteX23" fmla="*/ 434598 w 451056"/>
                <a:gd name="connsiteY23" fmla="*/ 149252 h 191739"/>
                <a:gd name="connsiteX24" fmla="*/ 429661 w 451056"/>
                <a:gd name="connsiteY24" fmla="*/ 156879 h 191739"/>
                <a:gd name="connsiteX25" fmla="*/ 423076 w 451056"/>
                <a:gd name="connsiteY25" fmla="*/ 163414 h 191739"/>
                <a:gd name="connsiteX26" fmla="*/ 416492 w 451056"/>
                <a:gd name="connsiteY26" fmla="*/ 169950 h 191739"/>
                <a:gd name="connsiteX27" fmla="*/ 409360 w 451056"/>
                <a:gd name="connsiteY27" fmla="*/ 175398 h 191739"/>
                <a:gd name="connsiteX28" fmla="*/ 401131 w 451056"/>
                <a:gd name="connsiteY28" fmla="*/ 179756 h 191739"/>
                <a:gd name="connsiteX29" fmla="*/ 393451 w 451056"/>
                <a:gd name="connsiteY29" fmla="*/ 183569 h 191739"/>
                <a:gd name="connsiteX30" fmla="*/ 384124 w 451056"/>
                <a:gd name="connsiteY30" fmla="*/ 187382 h 191739"/>
                <a:gd name="connsiteX31" fmla="*/ 375345 w 451056"/>
                <a:gd name="connsiteY31" fmla="*/ 189560 h 191739"/>
                <a:gd name="connsiteX32" fmla="*/ 366020 w 451056"/>
                <a:gd name="connsiteY32" fmla="*/ 191196 h 191739"/>
                <a:gd name="connsiteX33" fmla="*/ 356145 w 451056"/>
                <a:gd name="connsiteY33" fmla="*/ 191739 h 191739"/>
                <a:gd name="connsiteX34" fmla="*/ 0 w 451056"/>
                <a:gd name="connsiteY34" fmla="*/ 191739 h 191739"/>
                <a:gd name="connsiteX35" fmla="*/ 0 w 451056"/>
                <a:gd name="connsiteY35" fmla="*/ 0 h 19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51056" h="191739">
                  <a:moveTo>
                    <a:pt x="0" y="0"/>
                  </a:moveTo>
                  <a:lnTo>
                    <a:pt x="356145" y="0"/>
                  </a:lnTo>
                  <a:lnTo>
                    <a:pt x="366020" y="546"/>
                  </a:lnTo>
                  <a:lnTo>
                    <a:pt x="375345" y="1634"/>
                  </a:lnTo>
                  <a:lnTo>
                    <a:pt x="384124" y="3814"/>
                  </a:lnTo>
                  <a:lnTo>
                    <a:pt x="393451" y="7627"/>
                  </a:lnTo>
                  <a:lnTo>
                    <a:pt x="401131" y="11440"/>
                  </a:lnTo>
                  <a:lnTo>
                    <a:pt x="409360" y="16342"/>
                  </a:lnTo>
                  <a:lnTo>
                    <a:pt x="416492" y="21789"/>
                  </a:lnTo>
                  <a:lnTo>
                    <a:pt x="423076" y="28325"/>
                  </a:lnTo>
                  <a:lnTo>
                    <a:pt x="429661" y="34863"/>
                  </a:lnTo>
                  <a:lnTo>
                    <a:pt x="434598" y="41944"/>
                  </a:lnTo>
                  <a:lnTo>
                    <a:pt x="439536" y="50114"/>
                  </a:lnTo>
                  <a:lnTo>
                    <a:pt x="443375" y="58285"/>
                  </a:lnTo>
                  <a:lnTo>
                    <a:pt x="446668" y="67546"/>
                  </a:lnTo>
                  <a:lnTo>
                    <a:pt x="449410" y="76261"/>
                  </a:lnTo>
                  <a:lnTo>
                    <a:pt x="450507" y="86065"/>
                  </a:lnTo>
                  <a:lnTo>
                    <a:pt x="451056" y="95871"/>
                  </a:lnTo>
                  <a:lnTo>
                    <a:pt x="450507" y="105675"/>
                  </a:lnTo>
                  <a:lnTo>
                    <a:pt x="449410" y="114935"/>
                  </a:lnTo>
                  <a:lnTo>
                    <a:pt x="446668" y="124195"/>
                  </a:lnTo>
                  <a:lnTo>
                    <a:pt x="443375" y="132911"/>
                  </a:lnTo>
                  <a:lnTo>
                    <a:pt x="439536" y="141082"/>
                  </a:lnTo>
                  <a:lnTo>
                    <a:pt x="434598" y="149252"/>
                  </a:lnTo>
                  <a:lnTo>
                    <a:pt x="429661" y="156879"/>
                  </a:lnTo>
                  <a:lnTo>
                    <a:pt x="423076" y="163414"/>
                  </a:lnTo>
                  <a:lnTo>
                    <a:pt x="416492" y="169950"/>
                  </a:lnTo>
                  <a:lnTo>
                    <a:pt x="409360" y="175398"/>
                  </a:lnTo>
                  <a:lnTo>
                    <a:pt x="401131" y="179756"/>
                  </a:lnTo>
                  <a:lnTo>
                    <a:pt x="393451" y="183569"/>
                  </a:lnTo>
                  <a:lnTo>
                    <a:pt x="384124" y="187382"/>
                  </a:lnTo>
                  <a:lnTo>
                    <a:pt x="375345" y="189560"/>
                  </a:lnTo>
                  <a:lnTo>
                    <a:pt x="366020" y="191196"/>
                  </a:lnTo>
                  <a:lnTo>
                    <a:pt x="356145" y="191739"/>
                  </a:lnTo>
                  <a:lnTo>
                    <a:pt x="0" y="19173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36" name="任意多边形 10">
              <a:extLst>
                <a:ext uri="{FF2B5EF4-FFF2-40B4-BE49-F238E27FC236}">
                  <a16:creationId xmlns:a16="http://schemas.microsoft.com/office/drawing/2014/main" id="{6C3D355E-E6FD-4529-80F6-6F7486CCF0F8}"/>
                </a:ext>
              </a:extLst>
            </p:cNvPr>
            <p:cNvSpPr/>
            <p:nvPr/>
          </p:nvSpPr>
          <p:spPr>
            <a:xfrm>
              <a:off x="6135688" y="4846498"/>
              <a:ext cx="451056" cy="191739"/>
            </a:xfrm>
            <a:custGeom>
              <a:avLst/>
              <a:gdLst>
                <a:gd name="connsiteX0" fmla="*/ 0 w 451056"/>
                <a:gd name="connsiteY0" fmla="*/ 0 h 191739"/>
                <a:gd name="connsiteX1" fmla="*/ 356145 w 451056"/>
                <a:gd name="connsiteY1" fmla="*/ 0 h 191739"/>
                <a:gd name="connsiteX2" fmla="*/ 366020 w 451056"/>
                <a:gd name="connsiteY2" fmla="*/ 547 h 191739"/>
                <a:gd name="connsiteX3" fmla="*/ 375345 w 451056"/>
                <a:gd name="connsiteY3" fmla="*/ 1639 h 191739"/>
                <a:gd name="connsiteX4" fmla="*/ 384124 w 451056"/>
                <a:gd name="connsiteY4" fmla="*/ 4371 h 191739"/>
                <a:gd name="connsiteX5" fmla="*/ 393451 w 451056"/>
                <a:gd name="connsiteY5" fmla="*/ 7102 h 191739"/>
                <a:gd name="connsiteX6" fmla="*/ 401131 w 451056"/>
                <a:gd name="connsiteY6" fmla="*/ 10925 h 191739"/>
                <a:gd name="connsiteX7" fmla="*/ 409360 w 451056"/>
                <a:gd name="connsiteY7" fmla="*/ 16388 h 191739"/>
                <a:gd name="connsiteX8" fmla="*/ 416492 w 451056"/>
                <a:gd name="connsiteY8" fmla="*/ 21851 h 191739"/>
                <a:gd name="connsiteX9" fmla="*/ 423076 w 451056"/>
                <a:gd name="connsiteY9" fmla="*/ 27861 h 191739"/>
                <a:gd name="connsiteX10" fmla="*/ 429661 w 451056"/>
                <a:gd name="connsiteY10" fmla="*/ 34961 h 191739"/>
                <a:gd name="connsiteX11" fmla="*/ 434598 w 451056"/>
                <a:gd name="connsiteY11" fmla="*/ 42063 h 191739"/>
                <a:gd name="connsiteX12" fmla="*/ 439536 w 451056"/>
                <a:gd name="connsiteY12" fmla="*/ 49710 h 191739"/>
                <a:gd name="connsiteX13" fmla="*/ 443375 w 451056"/>
                <a:gd name="connsiteY13" fmla="*/ 58451 h 191739"/>
                <a:gd name="connsiteX14" fmla="*/ 446668 w 451056"/>
                <a:gd name="connsiteY14" fmla="*/ 67190 h 191739"/>
                <a:gd name="connsiteX15" fmla="*/ 449410 w 451056"/>
                <a:gd name="connsiteY15" fmla="*/ 76478 h 191739"/>
                <a:gd name="connsiteX16" fmla="*/ 450507 w 451056"/>
                <a:gd name="connsiteY16" fmla="*/ 85764 h 191739"/>
                <a:gd name="connsiteX17" fmla="*/ 451056 w 451056"/>
                <a:gd name="connsiteY17" fmla="*/ 96143 h 191739"/>
                <a:gd name="connsiteX18" fmla="*/ 450507 w 451056"/>
                <a:gd name="connsiteY18" fmla="*/ 105429 h 191739"/>
                <a:gd name="connsiteX19" fmla="*/ 449410 w 451056"/>
                <a:gd name="connsiteY19" fmla="*/ 115262 h 191739"/>
                <a:gd name="connsiteX20" fmla="*/ 446668 w 451056"/>
                <a:gd name="connsiteY20" fmla="*/ 124549 h 191739"/>
                <a:gd name="connsiteX21" fmla="*/ 443375 w 451056"/>
                <a:gd name="connsiteY21" fmla="*/ 133290 h 191739"/>
                <a:gd name="connsiteX22" fmla="*/ 439536 w 451056"/>
                <a:gd name="connsiteY22" fmla="*/ 142029 h 191739"/>
                <a:gd name="connsiteX23" fmla="*/ 434598 w 451056"/>
                <a:gd name="connsiteY23" fmla="*/ 149676 h 191739"/>
                <a:gd name="connsiteX24" fmla="*/ 429661 w 451056"/>
                <a:gd name="connsiteY24" fmla="*/ 157325 h 191739"/>
                <a:gd name="connsiteX25" fmla="*/ 423076 w 451056"/>
                <a:gd name="connsiteY25" fmla="*/ 163880 h 191739"/>
                <a:gd name="connsiteX26" fmla="*/ 416492 w 451056"/>
                <a:gd name="connsiteY26" fmla="*/ 169888 h 191739"/>
                <a:gd name="connsiteX27" fmla="*/ 409360 w 451056"/>
                <a:gd name="connsiteY27" fmla="*/ 175898 h 191739"/>
                <a:gd name="connsiteX28" fmla="*/ 401131 w 451056"/>
                <a:gd name="connsiteY28" fmla="*/ 180268 h 191739"/>
                <a:gd name="connsiteX29" fmla="*/ 393451 w 451056"/>
                <a:gd name="connsiteY29" fmla="*/ 184639 h 191739"/>
                <a:gd name="connsiteX30" fmla="*/ 384124 w 451056"/>
                <a:gd name="connsiteY30" fmla="*/ 187368 h 191739"/>
                <a:gd name="connsiteX31" fmla="*/ 375345 w 451056"/>
                <a:gd name="connsiteY31" fmla="*/ 190100 h 191739"/>
                <a:gd name="connsiteX32" fmla="*/ 366020 w 451056"/>
                <a:gd name="connsiteY32" fmla="*/ 191194 h 191739"/>
                <a:gd name="connsiteX33" fmla="*/ 356145 w 451056"/>
                <a:gd name="connsiteY33" fmla="*/ 191739 h 191739"/>
                <a:gd name="connsiteX34" fmla="*/ 0 w 451056"/>
                <a:gd name="connsiteY34" fmla="*/ 191739 h 191739"/>
                <a:gd name="connsiteX35" fmla="*/ 0 w 451056"/>
                <a:gd name="connsiteY35" fmla="*/ 0 h 191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451056" h="191739">
                  <a:moveTo>
                    <a:pt x="0" y="0"/>
                  </a:moveTo>
                  <a:lnTo>
                    <a:pt x="356145" y="0"/>
                  </a:lnTo>
                  <a:lnTo>
                    <a:pt x="366020" y="547"/>
                  </a:lnTo>
                  <a:lnTo>
                    <a:pt x="375345" y="1639"/>
                  </a:lnTo>
                  <a:lnTo>
                    <a:pt x="384124" y="4371"/>
                  </a:lnTo>
                  <a:lnTo>
                    <a:pt x="393451" y="7102"/>
                  </a:lnTo>
                  <a:lnTo>
                    <a:pt x="401131" y="10925"/>
                  </a:lnTo>
                  <a:lnTo>
                    <a:pt x="409360" y="16388"/>
                  </a:lnTo>
                  <a:lnTo>
                    <a:pt x="416492" y="21851"/>
                  </a:lnTo>
                  <a:lnTo>
                    <a:pt x="423076" y="27861"/>
                  </a:lnTo>
                  <a:lnTo>
                    <a:pt x="429661" y="34961"/>
                  </a:lnTo>
                  <a:lnTo>
                    <a:pt x="434598" y="42063"/>
                  </a:lnTo>
                  <a:lnTo>
                    <a:pt x="439536" y="49710"/>
                  </a:lnTo>
                  <a:lnTo>
                    <a:pt x="443375" y="58451"/>
                  </a:lnTo>
                  <a:lnTo>
                    <a:pt x="446668" y="67190"/>
                  </a:lnTo>
                  <a:lnTo>
                    <a:pt x="449410" y="76478"/>
                  </a:lnTo>
                  <a:lnTo>
                    <a:pt x="450507" y="85764"/>
                  </a:lnTo>
                  <a:lnTo>
                    <a:pt x="451056" y="96143"/>
                  </a:lnTo>
                  <a:lnTo>
                    <a:pt x="450507" y="105429"/>
                  </a:lnTo>
                  <a:lnTo>
                    <a:pt x="449410" y="115262"/>
                  </a:lnTo>
                  <a:lnTo>
                    <a:pt x="446668" y="124549"/>
                  </a:lnTo>
                  <a:lnTo>
                    <a:pt x="443375" y="133290"/>
                  </a:lnTo>
                  <a:lnTo>
                    <a:pt x="439536" y="142029"/>
                  </a:lnTo>
                  <a:lnTo>
                    <a:pt x="434598" y="149676"/>
                  </a:lnTo>
                  <a:lnTo>
                    <a:pt x="429661" y="157325"/>
                  </a:lnTo>
                  <a:lnTo>
                    <a:pt x="423076" y="163880"/>
                  </a:lnTo>
                  <a:lnTo>
                    <a:pt x="416492" y="169888"/>
                  </a:lnTo>
                  <a:lnTo>
                    <a:pt x="409360" y="175898"/>
                  </a:lnTo>
                  <a:lnTo>
                    <a:pt x="401131" y="180268"/>
                  </a:lnTo>
                  <a:lnTo>
                    <a:pt x="393451" y="184639"/>
                  </a:lnTo>
                  <a:lnTo>
                    <a:pt x="384124" y="187368"/>
                  </a:lnTo>
                  <a:lnTo>
                    <a:pt x="375345" y="190100"/>
                  </a:lnTo>
                  <a:lnTo>
                    <a:pt x="366020" y="191194"/>
                  </a:lnTo>
                  <a:lnTo>
                    <a:pt x="356145" y="191739"/>
                  </a:lnTo>
                  <a:lnTo>
                    <a:pt x="0" y="19173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  <p:sp>
          <p:nvSpPr>
            <p:cNvPr id="37" name="任意多边形 7">
              <a:extLst>
                <a:ext uri="{FF2B5EF4-FFF2-40B4-BE49-F238E27FC236}">
                  <a16:creationId xmlns:a16="http://schemas.microsoft.com/office/drawing/2014/main" id="{422FC2A8-C7BE-41D4-9F0A-7B540D21C723}"/>
                </a:ext>
              </a:extLst>
            </p:cNvPr>
            <p:cNvSpPr/>
            <p:nvPr/>
          </p:nvSpPr>
          <p:spPr>
            <a:xfrm>
              <a:off x="6135688" y="5120410"/>
              <a:ext cx="300270" cy="247594"/>
            </a:xfrm>
            <a:custGeom>
              <a:avLst/>
              <a:gdLst>
                <a:gd name="connsiteX0" fmla="*/ 0 w 300270"/>
                <a:gd name="connsiteY0" fmla="*/ 0 h 247594"/>
                <a:gd name="connsiteX1" fmla="*/ 300270 w 300270"/>
                <a:gd name="connsiteY1" fmla="*/ 0 h 247594"/>
                <a:gd name="connsiteX2" fmla="*/ 300270 w 300270"/>
                <a:gd name="connsiteY2" fmla="*/ 13091 h 247594"/>
                <a:gd name="connsiteX3" fmla="*/ 298626 w 300270"/>
                <a:gd name="connsiteY3" fmla="*/ 26181 h 247594"/>
                <a:gd name="connsiteX4" fmla="*/ 296434 w 300270"/>
                <a:gd name="connsiteY4" fmla="*/ 38180 h 247594"/>
                <a:gd name="connsiteX5" fmla="*/ 293695 w 300270"/>
                <a:gd name="connsiteY5" fmla="*/ 50726 h 247594"/>
                <a:gd name="connsiteX6" fmla="*/ 289860 w 300270"/>
                <a:gd name="connsiteY6" fmla="*/ 62179 h 247594"/>
                <a:gd name="connsiteX7" fmla="*/ 285477 w 300270"/>
                <a:gd name="connsiteY7" fmla="*/ 74178 h 247594"/>
                <a:gd name="connsiteX8" fmla="*/ 279999 w 300270"/>
                <a:gd name="connsiteY8" fmla="*/ 86178 h 247594"/>
                <a:gd name="connsiteX9" fmla="*/ 273971 w 300270"/>
                <a:gd name="connsiteY9" fmla="*/ 97086 h 247594"/>
                <a:gd name="connsiteX10" fmla="*/ 267397 w 300270"/>
                <a:gd name="connsiteY10" fmla="*/ 108540 h 247594"/>
                <a:gd name="connsiteX11" fmla="*/ 259180 w 300270"/>
                <a:gd name="connsiteY11" fmla="*/ 118905 h 247594"/>
                <a:gd name="connsiteX12" fmla="*/ 251508 w 300270"/>
                <a:gd name="connsiteY12" fmla="*/ 129268 h 247594"/>
                <a:gd name="connsiteX13" fmla="*/ 242195 w 300270"/>
                <a:gd name="connsiteY13" fmla="*/ 139085 h 247594"/>
                <a:gd name="connsiteX14" fmla="*/ 232881 w 300270"/>
                <a:gd name="connsiteY14" fmla="*/ 149448 h 247594"/>
                <a:gd name="connsiteX15" fmla="*/ 222471 w 300270"/>
                <a:gd name="connsiteY15" fmla="*/ 158721 h 247594"/>
                <a:gd name="connsiteX16" fmla="*/ 212061 w 300270"/>
                <a:gd name="connsiteY16" fmla="*/ 167993 h 247594"/>
                <a:gd name="connsiteX17" fmla="*/ 200556 w 300270"/>
                <a:gd name="connsiteY17" fmla="*/ 176173 h 247594"/>
                <a:gd name="connsiteX18" fmla="*/ 189050 w 300270"/>
                <a:gd name="connsiteY18" fmla="*/ 184355 h 247594"/>
                <a:gd name="connsiteX19" fmla="*/ 176449 w 300270"/>
                <a:gd name="connsiteY19" fmla="*/ 192537 h 247594"/>
                <a:gd name="connsiteX20" fmla="*/ 163848 w 300270"/>
                <a:gd name="connsiteY20" fmla="*/ 199627 h 247594"/>
                <a:gd name="connsiteX21" fmla="*/ 150152 w 300270"/>
                <a:gd name="connsiteY21" fmla="*/ 206719 h 247594"/>
                <a:gd name="connsiteX22" fmla="*/ 135906 w 300270"/>
                <a:gd name="connsiteY22" fmla="*/ 213263 h 247594"/>
                <a:gd name="connsiteX23" fmla="*/ 121662 w 300270"/>
                <a:gd name="connsiteY23" fmla="*/ 219263 h 247594"/>
                <a:gd name="connsiteX24" fmla="*/ 107418 w 300270"/>
                <a:gd name="connsiteY24" fmla="*/ 224172 h 247594"/>
                <a:gd name="connsiteX25" fmla="*/ 92077 w 300270"/>
                <a:gd name="connsiteY25" fmla="*/ 229626 h 247594"/>
                <a:gd name="connsiteX26" fmla="*/ 76189 w 300270"/>
                <a:gd name="connsiteY26" fmla="*/ 233989 h 247594"/>
                <a:gd name="connsiteX27" fmla="*/ 60299 w 300270"/>
                <a:gd name="connsiteY27" fmla="*/ 237808 h 247594"/>
                <a:gd name="connsiteX28" fmla="*/ 44410 w 300270"/>
                <a:gd name="connsiteY28" fmla="*/ 241081 h 247594"/>
                <a:gd name="connsiteX29" fmla="*/ 27975 w 300270"/>
                <a:gd name="connsiteY29" fmla="*/ 243807 h 247594"/>
                <a:gd name="connsiteX30" fmla="*/ 10990 w 300270"/>
                <a:gd name="connsiteY30" fmla="*/ 246535 h 247594"/>
                <a:gd name="connsiteX31" fmla="*/ 0 w 300270"/>
                <a:gd name="connsiteY31" fmla="*/ 247594 h 247594"/>
                <a:gd name="connsiteX32" fmla="*/ 0 w 300270"/>
                <a:gd name="connsiteY32" fmla="*/ 0 h 247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00270" h="247594">
                  <a:moveTo>
                    <a:pt x="0" y="0"/>
                  </a:moveTo>
                  <a:lnTo>
                    <a:pt x="300270" y="0"/>
                  </a:lnTo>
                  <a:lnTo>
                    <a:pt x="300270" y="13091"/>
                  </a:lnTo>
                  <a:lnTo>
                    <a:pt x="298626" y="26181"/>
                  </a:lnTo>
                  <a:lnTo>
                    <a:pt x="296434" y="38180"/>
                  </a:lnTo>
                  <a:lnTo>
                    <a:pt x="293695" y="50726"/>
                  </a:lnTo>
                  <a:lnTo>
                    <a:pt x="289860" y="62179"/>
                  </a:lnTo>
                  <a:lnTo>
                    <a:pt x="285477" y="74178"/>
                  </a:lnTo>
                  <a:lnTo>
                    <a:pt x="279999" y="86178"/>
                  </a:lnTo>
                  <a:lnTo>
                    <a:pt x="273971" y="97086"/>
                  </a:lnTo>
                  <a:lnTo>
                    <a:pt x="267397" y="108540"/>
                  </a:lnTo>
                  <a:lnTo>
                    <a:pt x="259180" y="118905"/>
                  </a:lnTo>
                  <a:lnTo>
                    <a:pt x="251508" y="129268"/>
                  </a:lnTo>
                  <a:lnTo>
                    <a:pt x="242195" y="139085"/>
                  </a:lnTo>
                  <a:lnTo>
                    <a:pt x="232881" y="149448"/>
                  </a:lnTo>
                  <a:lnTo>
                    <a:pt x="222471" y="158721"/>
                  </a:lnTo>
                  <a:lnTo>
                    <a:pt x="212061" y="167993"/>
                  </a:lnTo>
                  <a:lnTo>
                    <a:pt x="200556" y="176173"/>
                  </a:lnTo>
                  <a:lnTo>
                    <a:pt x="189050" y="184355"/>
                  </a:lnTo>
                  <a:lnTo>
                    <a:pt x="176449" y="192537"/>
                  </a:lnTo>
                  <a:lnTo>
                    <a:pt x="163848" y="199627"/>
                  </a:lnTo>
                  <a:lnTo>
                    <a:pt x="150152" y="206719"/>
                  </a:lnTo>
                  <a:lnTo>
                    <a:pt x="135906" y="213263"/>
                  </a:lnTo>
                  <a:lnTo>
                    <a:pt x="121662" y="219263"/>
                  </a:lnTo>
                  <a:lnTo>
                    <a:pt x="107418" y="224172"/>
                  </a:lnTo>
                  <a:lnTo>
                    <a:pt x="92077" y="229626"/>
                  </a:lnTo>
                  <a:lnTo>
                    <a:pt x="76189" y="233989"/>
                  </a:lnTo>
                  <a:lnTo>
                    <a:pt x="60299" y="237808"/>
                  </a:lnTo>
                  <a:lnTo>
                    <a:pt x="44410" y="241081"/>
                  </a:lnTo>
                  <a:lnTo>
                    <a:pt x="27975" y="243807"/>
                  </a:lnTo>
                  <a:lnTo>
                    <a:pt x="10990" y="246535"/>
                  </a:lnTo>
                  <a:lnTo>
                    <a:pt x="0" y="247594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8"/>
            </a:p>
          </p:txBody>
        </p:sp>
      </p:grpSp>
      <p:sp>
        <p:nvSpPr>
          <p:cNvPr id="38" name="KSO_Shape">
            <a:extLst>
              <a:ext uri="{FF2B5EF4-FFF2-40B4-BE49-F238E27FC236}">
                <a16:creationId xmlns:a16="http://schemas.microsoft.com/office/drawing/2014/main" id="{7EBA358A-37D9-4459-A60B-3E7BC3FFB1EA}"/>
              </a:ext>
            </a:extLst>
          </p:cNvPr>
          <p:cNvSpPr>
            <a:spLocks/>
          </p:cNvSpPr>
          <p:nvPr/>
        </p:nvSpPr>
        <p:spPr bwMode="auto">
          <a:xfrm>
            <a:off x="1139779" y="1512783"/>
            <a:ext cx="397460" cy="303285"/>
          </a:xfrm>
          <a:custGeom>
            <a:avLst/>
            <a:gdLst>
              <a:gd name="T0" fmla="*/ 134077 w 5868"/>
              <a:gd name="T1" fmla="*/ 590892 h 4208"/>
              <a:gd name="T2" fmla="*/ 192837 w 5868"/>
              <a:gd name="T3" fmla="*/ 596084 h 4208"/>
              <a:gd name="T4" fmla="*/ 512935 w 5868"/>
              <a:gd name="T5" fmla="*/ 497764 h 4208"/>
              <a:gd name="T6" fmla="*/ 530465 w 5868"/>
              <a:gd name="T7" fmla="*/ 456230 h 4208"/>
              <a:gd name="T8" fmla="*/ 704473 w 5868"/>
              <a:gd name="T9" fmla="*/ 239797 h 4208"/>
              <a:gd name="T10" fmla="*/ 980744 w 5868"/>
              <a:gd name="T11" fmla="*/ 212215 h 4208"/>
              <a:gd name="T12" fmla="*/ 1253119 w 5868"/>
              <a:gd name="T13" fmla="*/ 253750 h 4208"/>
              <a:gd name="T14" fmla="*/ 1374859 w 5868"/>
              <a:gd name="T15" fmla="*/ 461746 h 4208"/>
              <a:gd name="T16" fmla="*/ 1400831 w 5868"/>
              <a:gd name="T17" fmla="*/ 505228 h 4208"/>
              <a:gd name="T18" fmla="*/ 1725798 w 5868"/>
              <a:gd name="T19" fmla="*/ 598031 h 4208"/>
              <a:gd name="T20" fmla="*/ 1779363 w 5868"/>
              <a:gd name="T21" fmla="*/ 585052 h 4208"/>
              <a:gd name="T22" fmla="*/ 1901104 w 5868"/>
              <a:gd name="T23" fmla="*/ 336494 h 4208"/>
              <a:gd name="T24" fmla="*/ 1897533 w 5868"/>
              <a:gd name="T25" fmla="*/ 289443 h 4208"/>
              <a:gd name="T26" fmla="*/ 1777740 w 5868"/>
              <a:gd name="T27" fmla="*/ 214162 h 4208"/>
              <a:gd name="T28" fmla="*/ 1493029 w 5868"/>
              <a:gd name="T29" fmla="*/ 92155 h 4208"/>
              <a:gd name="T30" fmla="*/ 1208318 w 5868"/>
              <a:gd name="T31" fmla="*/ 20767 h 4208"/>
              <a:gd name="T32" fmla="*/ 924256 w 5868"/>
              <a:gd name="T33" fmla="*/ 649 h 4208"/>
              <a:gd name="T34" fmla="*/ 639545 w 5868"/>
              <a:gd name="T35" fmla="*/ 30826 h 4208"/>
              <a:gd name="T36" fmla="*/ 355158 w 5868"/>
              <a:gd name="T37" fmla="*/ 112273 h 4208"/>
              <a:gd name="T38" fmla="*/ 70123 w 5868"/>
              <a:gd name="T39" fmla="*/ 244664 h 4208"/>
              <a:gd name="T40" fmla="*/ 3246 w 5868"/>
              <a:gd name="T41" fmla="*/ 297880 h 4208"/>
              <a:gd name="T42" fmla="*/ 10713 w 5868"/>
              <a:gd name="T43" fmla="*/ 355314 h 4208"/>
              <a:gd name="T44" fmla="*/ 772973 w 5868"/>
              <a:gd name="T45" fmla="*/ 339414 h 4208"/>
              <a:gd name="T46" fmla="*/ 960941 w 5868"/>
              <a:gd name="T47" fmla="*/ 320919 h 4208"/>
              <a:gd name="T48" fmla="*/ 1130729 w 5868"/>
              <a:gd name="T49" fmla="*/ 336169 h 4208"/>
              <a:gd name="T50" fmla="*/ 1259936 w 5868"/>
              <a:gd name="T51" fmla="*/ 525021 h 4208"/>
              <a:gd name="T52" fmla="*/ 1298244 w 5868"/>
              <a:gd name="T53" fmla="*/ 601925 h 4208"/>
              <a:gd name="T54" fmla="*/ 1598862 w 5868"/>
              <a:gd name="T55" fmla="*/ 671041 h 4208"/>
              <a:gd name="T56" fmla="*/ 1662168 w 5868"/>
              <a:gd name="T57" fmla="*/ 717767 h 4208"/>
              <a:gd name="T58" fmla="*/ 253546 w 5868"/>
              <a:gd name="T59" fmla="*/ 1210015 h 4208"/>
              <a:gd name="T60" fmla="*/ 273024 w 5868"/>
              <a:gd name="T61" fmla="*/ 698947 h 4208"/>
              <a:gd name="T62" fmla="*/ 576240 w 5868"/>
              <a:gd name="T63" fmla="*/ 620745 h 4208"/>
              <a:gd name="T64" fmla="*/ 641493 w 5868"/>
              <a:gd name="T65" fmla="*/ 585376 h 4208"/>
              <a:gd name="T66" fmla="*/ 662595 w 5868"/>
              <a:gd name="T67" fmla="*/ 367969 h 4208"/>
              <a:gd name="T68" fmla="*/ 1077163 w 5868"/>
              <a:gd name="T69" fmla="*/ 564933 h 4208"/>
              <a:gd name="T70" fmla="*/ 1178776 w 5868"/>
              <a:gd name="T71" fmla="*/ 636970 h 4208"/>
              <a:gd name="T72" fmla="*/ 1245003 w 5868"/>
              <a:gd name="T73" fmla="*/ 759302 h 4208"/>
              <a:gd name="T74" fmla="*/ 1252145 w 5868"/>
              <a:gd name="T75" fmla="*/ 867032 h 4208"/>
              <a:gd name="T76" fmla="*/ 1229095 w 5868"/>
              <a:gd name="T77" fmla="*/ 949452 h 4208"/>
              <a:gd name="T78" fmla="*/ 1125210 w 5868"/>
              <a:gd name="T79" fmla="*/ 852430 h 4208"/>
              <a:gd name="T80" fmla="*/ 1117094 w 5868"/>
              <a:gd name="T81" fmla="*/ 775851 h 4208"/>
              <a:gd name="T82" fmla="*/ 1079435 w 5868"/>
              <a:gd name="T83" fmla="*/ 716794 h 4208"/>
              <a:gd name="T84" fmla="*/ 1012883 w 5868"/>
              <a:gd name="T85" fmla="*/ 676882 h 4208"/>
              <a:gd name="T86" fmla="*/ 940164 w 5868"/>
              <a:gd name="T87" fmla="*/ 671365 h 4208"/>
              <a:gd name="T88" fmla="*/ 867768 w 5868"/>
              <a:gd name="T89" fmla="*/ 701867 h 4208"/>
              <a:gd name="T90" fmla="*/ 821994 w 5868"/>
              <a:gd name="T91" fmla="*/ 754434 h 4208"/>
              <a:gd name="T92" fmla="*/ 802515 w 5868"/>
              <a:gd name="T93" fmla="*/ 831662 h 4208"/>
              <a:gd name="T94" fmla="*/ 818423 w 5868"/>
              <a:gd name="T95" fmla="*/ 901752 h 4208"/>
              <a:gd name="T96" fmla="*/ 861600 w 5868"/>
              <a:gd name="T97" fmla="*/ 956590 h 4208"/>
              <a:gd name="T98" fmla="*/ 932048 w 5868"/>
              <a:gd name="T99" fmla="*/ 990337 h 4208"/>
              <a:gd name="T100" fmla="*/ 999573 w 5868"/>
              <a:gd name="T101" fmla="*/ 990013 h 4208"/>
              <a:gd name="T102" fmla="*/ 1060606 w 5868"/>
              <a:gd name="T103" fmla="*/ 962107 h 4208"/>
              <a:gd name="T104" fmla="*/ 1081058 w 5868"/>
              <a:gd name="T105" fmla="*/ 1096445 h 4208"/>
              <a:gd name="T106" fmla="*/ 964512 w 5868"/>
              <a:gd name="T107" fmla="*/ 1120781 h 4208"/>
              <a:gd name="T108" fmla="*/ 826863 w 5868"/>
              <a:gd name="T109" fmla="*/ 1085736 h 4208"/>
              <a:gd name="T110" fmla="*/ 732717 w 5868"/>
              <a:gd name="T111" fmla="*/ 1004614 h 4208"/>
              <a:gd name="T112" fmla="*/ 678827 w 5868"/>
              <a:gd name="T113" fmla="*/ 875793 h 4208"/>
              <a:gd name="T114" fmla="*/ 688241 w 5868"/>
              <a:gd name="T115" fmla="*/ 745673 h 4208"/>
              <a:gd name="T116" fmla="*/ 760312 w 5868"/>
              <a:gd name="T117" fmla="*/ 627235 h 4208"/>
              <a:gd name="T118" fmla="*/ 865171 w 5868"/>
              <a:gd name="T119" fmla="*/ 560066 h 4208"/>
              <a:gd name="T120" fmla="*/ 1577111 w 5868"/>
              <a:gd name="T121" fmla="*/ 1240842 h 4208"/>
              <a:gd name="T122" fmla="*/ 345419 w 5868"/>
              <a:gd name="T123" fmla="*/ 1240842 h 4208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</a:gdLst>
            <a:ahLst/>
            <a:cxnLst>
              <a:cxn ang="T124">
                <a:pos x="T0" y="T1"/>
              </a:cxn>
              <a:cxn ang="T125">
                <a:pos x="T2" y="T3"/>
              </a:cxn>
              <a:cxn ang="T126">
                <a:pos x="T4" y="T5"/>
              </a:cxn>
              <a:cxn ang="T127">
                <a:pos x="T6" y="T7"/>
              </a:cxn>
              <a:cxn ang="T128">
                <a:pos x="T8" y="T9"/>
              </a:cxn>
              <a:cxn ang="T129">
                <a:pos x="T10" y="T11"/>
              </a:cxn>
              <a:cxn ang="T130">
                <a:pos x="T12" y="T13"/>
              </a:cxn>
              <a:cxn ang="T131">
                <a:pos x="T14" y="T15"/>
              </a:cxn>
              <a:cxn ang="T132">
                <a:pos x="T16" y="T17"/>
              </a:cxn>
              <a:cxn ang="T133">
                <a:pos x="T18" y="T19"/>
              </a:cxn>
              <a:cxn ang="T134">
                <a:pos x="T20" y="T21"/>
              </a:cxn>
              <a:cxn ang="T135">
                <a:pos x="T22" y="T23"/>
              </a:cxn>
              <a:cxn ang="T136">
                <a:pos x="T24" y="T25"/>
              </a:cxn>
              <a:cxn ang="T137">
                <a:pos x="T26" y="T27"/>
              </a:cxn>
              <a:cxn ang="T138">
                <a:pos x="T28" y="T29"/>
              </a:cxn>
              <a:cxn ang="T139">
                <a:pos x="T30" y="T31"/>
              </a:cxn>
              <a:cxn ang="T140">
                <a:pos x="T32" y="T33"/>
              </a:cxn>
              <a:cxn ang="T141">
                <a:pos x="T34" y="T35"/>
              </a:cxn>
              <a:cxn ang="T142">
                <a:pos x="T36" y="T37"/>
              </a:cxn>
              <a:cxn ang="T143">
                <a:pos x="T38" y="T39"/>
              </a:cxn>
              <a:cxn ang="T144">
                <a:pos x="T40" y="T41"/>
              </a:cxn>
              <a:cxn ang="T145">
                <a:pos x="T42" y="T43"/>
              </a:cxn>
              <a:cxn ang="T146">
                <a:pos x="T44" y="T45"/>
              </a:cxn>
              <a:cxn ang="T147">
                <a:pos x="T46" y="T47"/>
              </a:cxn>
              <a:cxn ang="T148">
                <a:pos x="T48" y="T49"/>
              </a:cxn>
              <a:cxn ang="T149">
                <a:pos x="T50" y="T51"/>
              </a:cxn>
              <a:cxn ang="T150">
                <a:pos x="T52" y="T53"/>
              </a:cxn>
              <a:cxn ang="T151">
                <a:pos x="T54" y="T55"/>
              </a:cxn>
              <a:cxn ang="T152">
                <a:pos x="T56" y="T57"/>
              </a:cxn>
              <a:cxn ang="T153">
                <a:pos x="T58" y="T59"/>
              </a:cxn>
              <a:cxn ang="T154">
                <a:pos x="T60" y="T61"/>
              </a:cxn>
              <a:cxn ang="T155">
                <a:pos x="T62" y="T63"/>
              </a:cxn>
              <a:cxn ang="T156">
                <a:pos x="T64" y="T65"/>
              </a:cxn>
              <a:cxn ang="T157">
                <a:pos x="T66" y="T67"/>
              </a:cxn>
              <a:cxn ang="T158">
                <a:pos x="T68" y="T69"/>
              </a:cxn>
              <a:cxn ang="T159">
                <a:pos x="T70" y="T71"/>
              </a:cxn>
              <a:cxn ang="T160">
                <a:pos x="T72" y="T73"/>
              </a:cxn>
              <a:cxn ang="T161">
                <a:pos x="T74" y="T75"/>
              </a:cxn>
              <a:cxn ang="T162">
                <a:pos x="T76" y="T77"/>
              </a:cxn>
              <a:cxn ang="T163">
                <a:pos x="T78" y="T79"/>
              </a:cxn>
              <a:cxn ang="T164">
                <a:pos x="T80" y="T81"/>
              </a:cxn>
              <a:cxn ang="T165">
                <a:pos x="T82" y="T83"/>
              </a:cxn>
              <a:cxn ang="T166">
                <a:pos x="T84" y="T85"/>
              </a:cxn>
              <a:cxn ang="T167">
                <a:pos x="T86" y="T87"/>
              </a:cxn>
              <a:cxn ang="T168">
                <a:pos x="T88" y="T89"/>
              </a:cxn>
              <a:cxn ang="T169">
                <a:pos x="T90" y="T91"/>
              </a:cxn>
              <a:cxn ang="T170">
                <a:pos x="T92" y="T93"/>
              </a:cxn>
              <a:cxn ang="T171">
                <a:pos x="T94" y="T95"/>
              </a:cxn>
              <a:cxn ang="T172">
                <a:pos x="T96" y="T97"/>
              </a:cxn>
              <a:cxn ang="T173">
                <a:pos x="T98" y="T99"/>
              </a:cxn>
              <a:cxn ang="T174">
                <a:pos x="T100" y="T101"/>
              </a:cxn>
              <a:cxn ang="T175">
                <a:pos x="T102" y="T103"/>
              </a:cxn>
              <a:cxn ang="T176">
                <a:pos x="T104" y="T105"/>
              </a:cxn>
              <a:cxn ang="T177">
                <a:pos x="T106" y="T107"/>
              </a:cxn>
              <a:cxn ang="T178">
                <a:pos x="T108" y="T109"/>
              </a:cxn>
              <a:cxn ang="T179">
                <a:pos x="T110" y="T111"/>
              </a:cxn>
              <a:cxn ang="T180">
                <a:pos x="T112" y="T113"/>
              </a:cxn>
              <a:cxn ang="T181">
                <a:pos x="T114" y="T115"/>
              </a:cxn>
              <a:cxn ang="T182">
                <a:pos x="T116" y="T117"/>
              </a:cxn>
              <a:cxn ang="T183">
                <a:pos x="T118" y="T119"/>
              </a:cxn>
              <a:cxn ang="T184">
                <a:pos x="T120" y="T121"/>
              </a:cxn>
              <a:cxn ang="T185">
                <a:pos x="T122" y="T123"/>
              </a:cxn>
            </a:cxnLst>
            <a:rect l="0" t="0" r="r" b="b"/>
            <a:pathLst>
              <a:path w="5868" h="4208">
                <a:moveTo>
                  <a:pt x="49" y="1128"/>
                </a:moveTo>
                <a:lnTo>
                  <a:pt x="49" y="1128"/>
                </a:lnTo>
                <a:lnTo>
                  <a:pt x="345" y="1748"/>
                </a:lnTo>
                <a:lnTo>
                  <a:pt x="354" y="1764"/>
                </a:lnTo>
                <a:lnTo>
                  <a:pt x="364" y="1778"/>
                </a:lnTo>
                <a:lnTo>
                  <a:pt x="375" y="1790"/>
                </a:lnTo>
                <a:lnTo>
                  <a:pt x="387" y="1803"/>
                </a:lnTo>
                <a:lnTo>
                  <a:pt x="400" y="1813"/>
                </a:lnTo>
                <a:lnTo>
                  <a:pt x="413" y="1821"/>
                </a:lnTo>
                <a:lnTo>
                  <a:pt x="428" y="1828"/>
                </a:lnTo>
                <a:lnTo>
                  <a:pt x="443" y="1834"/>
                </a:lnTo>
                <a:lnTo>
                  <a:pt x="460" y="1838"/>
                </a:lnTo>
                <a:lnTo>
                  <a:pt x="477" y="1842"/>
                </a:lnTo>
                <a:lnTo>
                  <a:pt x="495" y="1844"/>
                </a:lnTo>
                <a:lnTo>
                  <a:pt x="512" y="1845"/>
                </a:lnTo>
                <a:lnTo>
                  <a:pt x="531" y="1845"/>
                </a:lnTo>
                <a:lnTo>
                  <a:pt x="551" y="1843"/>
                </a:lnTo>
                <a:lnTo>
                  <a:pt x="573" y="1841"/>
                </a:lnTo>
                <a:lnTo>
                  <a:pt x="594" y="1837"/>
                </a:lnTo>
                <a:lnTo>
                  <a:pt x="1457" y="1607"/>
                </a:lnTo>
                <a:lnTo>
                  <a:pt x="1479" y="1599"/>
                </a:lnTo>
                <a:lnTo>
                  <a:pt x="1500" y="1589"/>
                </a:lnTo>
                <a:lnTo>
                  <a:pt x="1519" y="1579"/>
                </a:lnTo>
                <a:lnTo>
                  <a:pt x="1537" y="1569"/>
                </a:lnTo>
                <a:lnTo>
                  <a:pt x="1552" y="1557"/>
                </a:lnTo>
                <a:lnTo>
                  <a:pt x="1567" y="1546"/>
                </a:lnTo>
                <a:lnTo>
                  <a:pt x="1580" y="1534"/>
                </a:lnTo>
                <a:lnTo>
                  <a:pt x="1591" y="1522"/>
                </a:lnTo>
                <a:lnTo>
                  <a:pt x="1601" y="1510"/>
                </a:lnTo>
                <a:lnTo>
                  <a:pt x="1610" y="1496"/>
                </a:lnTo>
                <a:lnTo>
                  <a:pt x="1617" y="1482"/>
                </a:lnTo>
                <a:lnTo>
                  <a:pt x="1624" y="1467"/>
                </a:lnTo>
                <a:lnTo>
                  <a:pt x="1628" y="1453"/>
                </a:lnTo>
                <a:lnTo>
                  <a:pt x="1632" y="1438"/>
                </a:lnTo>
                <a:lnTo>
                  <a:pt x="1633" y="1423"/>
                </a:lnTo>
                <a:lnTo>
                  <a:pt x="1634" y="1406"/>
                </a:lnTo>
                <a:lnTo>
                  <a:pt x="1627" y="927"/>
                </a:lnTo>
                <a:lnTo>
                  <a:pt x="1664" y="910"/>
                </a:lnTo>
                <a:lnTo>
                  <a:pt x="1701" y="894"/>
                </a:lnTo>
                <a:lnTo>
                  <a:pt x="1775" y="863"/>
                </a:lnTo>
                <a:lnTo>
                  <a:pt x="1851" y="834"/>
                </a:lnTo>
                <a:lnTo>
                  <a:pt x="1929" y="807"/>
                </a:lnTo>
                <a:lnTo>
                  <a:pt x="2008" y="782"/>
                </a:lnTo>
                <a:lnTo>
                  <a:pt x="2089" y="759"/>
                </a:lnTo>
                <a:lnTo>
                  <a:pt x="2170" y="739"/>
                </a:lnTo>
                <a:lnTo>
                  <a:pt x="2252" y="720"/>
                </a:lnTo>
                <a:lnTo>
                  <a:pt x="2335" y="705"/>
                </a:lnTo>
                <a:lnTo>
                  <a:pt x="2420" y="690"/>
                </a:lnTo>
                <a:lnTo>
                  <a:pt x="2504" y="679"/>
                </a:lnTo>
                <a:lnTo>
                  <a:pt x="2589" y="669"/>
                </a:lnTo>
                <a:lnTo>
                  <a:pt x="2675" y="661"/>
                </a:lnTo>
                <a:lnTo>
                  <a:pt x="2761" y="657"/>
                </a:lnTo>
                <a:lnTo>
                  <a:pt x="2848" y="654"/>
                </a:lnTo>
                <a:lnTo>
                  <a:pt x="2934" y="652"/>
                </a:lnTo>
                <a:lnTo>
                  <a:pt x="3021" y="654"/>
                </a:lnTo>
                <a:lnTo>
                  <a:pt x="3106" y="657"/>
                </a:lnTo>
                <a:lnTo>
                  <a:pt x="3192" y="661"/>
                </a:lnTo>
                <a:lnTo>
                  <a:pt x="3278" y="669"/>
                </a:lnTo>
                <a:lnTo>
                  <a:pt x="3364" y="679"/>
                </a:lnTo>
                <a:lnTo>
                  <a:pt x="3449" y="690"/>
                </a:lnTo>
                <a:lnTo>
                  <a:pt x="3532" y="705"/>
                </a:lnTo>
                <a:lnTo>
                  <a:pt x="3616" y="720"/>
                </a:lnTo>
                <a:lnTo>
                  <a:pt x="3698" y="739"/>
                </a:lnTo>
                <a:lnTo>
                  <a:pt x="3780" y="759"/>
                </a:lnTo>
                <a:lnTo>
                  <a:pt x="3860" y="782"/>
                </a:lnTo>
                <a:lnTo>
                  <a:pt x="3939" y="807"/>
                </a:lnTo>
                <a:lnTo>
                  <a:pt x="4017" y="834"/>
                </a:lnTo>
                <a:lnTo>
                  <a:pt x="4093" y="863"/>
                </a:lnTo>
                <a:lnTo>
                  <a:pt x="4168" y="894"/>
                </a:lnTo>
                <a:lnTo>
                  <a:pt x="4204" y="910"/>
                </a:lnTo>
                <a:lnTo>
                  <a:pt x="4241" y="927"/>
                </a:lnTo>
                <a:lnTo>
                  <a:pt x="4235" y="1406"/>
                </a:lnTo>
                <a:lnTo>
                  <a:pt x="4235" y="1423"/>
                </a:lnTo>
                <a:lnTo>
                  <a:pt x="4237" y="1438"/>
                </a:lnTo>
                <a:lnTo>
                  <a:pt x="4240" y="1453"/>
                </a:lnTo>
                <a:lnTo>
                  <a:pt x="4245" y="1467"/>
                </a:lnTo>
                <a:lnTo>
                  <a:pt x="4250" y="1482"/>
                </a:lnTo>
                <a:lnTo>
                  <a:pt x="4258" y="1496"/>
                </a:lnTo>
                <a:lnTo>
                  <a:pt x="4266" y="1510"/>
                </a:lnTo>
                <a:lnTo>
                  <a:pt x="4276" y="1522"/>
                </a:lnTo>
                <a:lnTo>
                  <a:pt x="4288" y="1534"/>
                </a:lnTo>
                <a:lnTo>
                  <a:pt x="4300" y="1546"/>
                </a:lnTo>
                <a:lnTo>
                  <a:pt x="4315" y="1557"/>
                </a:lnTo>
                <a:lnTo>
                  <a:pt x="4331" y="1569"/>
                </a:lnTo>
                <a:lnTo>
                  <a:pt x="4349" y="1579"/>
                </a:lnTo>
                <a:lnTo>
                  <a:pt x="4368" y="1589"/>
                </a:lnTo>
                <a:lnTo>
                  <a:pt x="4389" y="1599"/>
                </a:lnTo>
                <a:lnTo>
                  <a:pt x="4412" y="1607"/>
                </a:lnTo>
                <a:lnTo>
                  <a:pt x="5275" y="1837"/>
                </a:lnTo>
                <a:lnTo>
                  <a:pt x="5296" y="1841"/>
                </a:lnTo>
                <a:lnTo>
                  <a:pt x="5316" y="1843"/>
                </a:lnTo>
                <a:lnTo>
                  <a:pt x="5336" y="1845"/>
                </a:lnTo>
                <a:lnTo>
                  <a:pt x="5355" y="1845"/>
                </a:lnTo>
                <a:lnTo>
                  <a:pt x="5374" y="1844"/>
                </a:lnTo>
                <a:lnTo>
                  <a:pt x="5392" y="1842"/>
                </a:lnTo>
                <a:lnTo>
                  <a:pt x="5408" y="1838"/>
                </a:lnTo>
                <a:lnTo>
                  <a:pt x="5425" y="1834"/>
                </a:lnTo>
                <a:lnTo>
                  <a:pt x="5440" y="1828"/>
                </a:lnTo>
                <a:lnTo>
                  <a:pt x="5454" y="1821"/>
                </a:lnTo>
                <a:lnTo>
                  <a:pt x="5469" y="1813"/>
                </a:lnTo>
                <a:lnTo>
                  <a:pt x="5481" y="1803"/>
                </a:lnTo>
                <a:lnTo>
                  <a:pt x="5493" y="1790"/>
                </a:lnTo>
                <a:lnTo>
                  <a:pt x="5504" y="1778"/>
                </a:lnTo>
                <a:lnTo>
                  <a:pt x="5514" y="1764"/>
                </a:lnTo>
                <a:lnTo>
                  <a:pt x="5523" y="1748"/>
                </a:lnTo>
                <a:lnTo>
                  <a:pt x="5820" y="1128"/>
                </a:lnTo>
                <a:lnTo>
                  <a:pt x="5835" y="1095"/>
                </a:lnTo>
                <a:lnTo>
                  <a:pt x="5848" y="1065"/>
                </a:lnTo>
                <a:lnTo>
                  <a:pt x="5856" y="1037"/>
                </a:lnTo>
                <a:lnTo>
                  <a:pt x="5863" y="1011"/>
                </a:lnTo>
                <a:lnTo>
                  <a:pt x="5867" y="988"/>
                </a:lnTo>
                <a:lnTo>
                  <a:pt x="5868" y="966"/>
                </a:lnTo>
                <a:lnTo>
                  <a:pt x="5868" y="956"/>
                </a:lnTo>
                <a:lnTo>
                  <a:pt x="5867" y="946"/>
                </a:lnTo>
                <a:lnTo>
                  <a:pt x="5864" y="936"/>
                </a:lnTo>
                <a:lnTo>
                  <a:pt x="5862" y="927"/>
                </a:lnTo>
                <a:lnTo>
                  <a:pt x="5859" y="918"/>
                </a:lnTo>
                <a:lnTo>
                  <a:pt x="5854" y="909"/>
                </a:lnTo>
                <a:lnTo>
                  <a:pt x="5845" y="892"/>
                </a:lnTo>
                <a:lnTo>
                  <a:pt x="5833" y="876"/>
                </a:lnTo>
                <a:lnTo>
                  <a:pt x="5820" y="861"/>
                </a:lnTo>
                <a:lnTo>
                  <a:pt x="5803" y="846"/>
                </a:lnTo>
                <a:lnTo>
                  <a:pt x="5784" y="832"/>
                </a:lnTo>
                <a:lnTo>
                  <a:pt x="5763" y="817"/>
                </a:lnTo>
                <a:lnTo>
                  <a:pt x="5741" y="803"/>
                </a:lnTo>
                <a:lnTo>
                  <a:pt x="5652" y="754"/>
                </a:lnTo>
                <a:lnTo>
                  <a:pt x="5564" y="706"/>
                </a:lnTo>
                <a:lnTo>
                  <a:pt x="5476" y="660"/>
                </a:lnTo>
                <a:lnTo>
                  <a:pt x="5389" y="616"/>
                </a:lnTo>
                <a:lnTo>
                  <a:pt x="5301" y="572"/>
                </a:lnTo>
                <a:lnTo>
                  <a:pt x="5213" y="531"/>
                </a:lnTo>
                <a:lnTo>
                  <a:pt x="5125" y="491"/>
                </a:lnTo>
                <a:lnTo>
                  <a:pt x="5037" y="452"/>
                </a:lnTo>
                <a:lnTo>
                  <a:pt x="4950" y="415"/>
                </a:lnTo>
                <a:lnTo>
                  <a:pt x="4862" y="381"/>
                </a:lnTo>
                <a:lnTo>
                  <a:pt x="4774" y="346"/>
                </a:lnTo>
                <a:lnTo>
                  <a:pt x="4686" y="315"/>
                </a:lnTo>
                <a:lnTo>
                  <a:pt x="4599" y="284"/>
                </a:lnTo>
                <a:lnTo>
                  <a:pt x="4511" y="255"/>
                </a:lnTo>
                <a:lnTo>
                  <a:pt x="4423" y="228"/>
                </a:lnTo>
                <a:lnTo>
                  <a:pt x="4336" y="201"/>
                </a:lnTo>
                <a:lnTo>
                  <a:pt x="4248" y="178"/>
                </a:lnTo>
                <a:lnTo>
                  <a:pt x="4161" y="154"/>
                </a:lnTo>
                <a:lnTo>
                  <a:pt x="4073" y="133"/>
                </a:lnTo>
                <a:lnTo>
                  <a:pt x="3985" y="114"/>
                </a:lnTo>
                <a:lnTo>
                  <a:pt x="3898" y="95"/>
                </a:lnTo>
                <a:lnTo>
                  <a:pt x="3810" y="80"/>
                </a:lnTo>
                <a:lnTo>
                  <a:pt x="3722" y="64"/>
                </a:lnTo>
                <a:lnTo>
                  <a:pt x="3635" y="51"/>
                </a:lnTo>
                <a:lnTo>
                  <a:pt x="3547" y="39"/>
                </a:lnTo>
                <a:lnTo>
                  <a:pt x="3460" y="29"/>
                </a:lnTo>
                <a:lnTo>
                  <a:pt x="3372" y="21"/>
                </a:lnTo>
                <a:lnTo>
                  <a:pt x="3285" y="14"/>
                </a:lnTo>
                <a:lnTo>
                  <a:pt x="3197" y="8"/>
                </a:lnTo>
                <a:lnTo>
                  <a:pt x="3109" y="4"/>
                </a:lnTo>
                <a:lnTo>
                  <a:pt x="3022" y="2"/>
                </a:lnTo>
                <a:lnTo>
                  <a:pt x="2934" y="0"/>
                </a:lnTo>
                <a:lnTo>
                  <a:pt x="2847" y="2"/>
                </a:lnTo>
                <a:lnTo>
                  <a:pt x="2759" y="4"/>
                </a:lnTo>
                <a:lnTo>
                  <a:pt x="2672" y="8"/>
                </a:lnTo>
                <a:lnTo>
                  <a:pt x="2584" y="14"/>
                </a:lnTo>
                <a:lnTo>
                  <a:pt x="2497" y="21"/>
                </a:lnTo>
                <a:lnTo>
                  <a:pt x="2409" y="29"/>
                </a:lnTo>
                <a:lnTo>
                  <a:pt x="2320" y="39"/>
                </a:lnTo>
                <a:lnTo>
                  <a:pt x="2234" y="51"/>
                </a:lnTo>
                <a:lnTo>
                  <a:pt x="2145" y="64"/>
                </a:lnTo>
                <a:lnTo>
                  <a:pt x="2059" y="80"/>
                </a:lnTo>
                <a:lnTo>
                  <a:pt x="1970" y="95"/>
                </a:lnTo>
                <a:lnTo>
                  <a:pt x="1882" y="114"/>
                </a:lnTo>
                <a:lnTo>
                  <a:pt x="1795" y="133"/>
                </a:lnTo>
                <a:lnTo>
                  <a:pt x="1707" y="154"/>
                </a:lnTo>
                <a:lnTo>
                  <a:pt x="1620" y="178"/>
                </a:lnTo>
                <a:lnTo>
                  <a:pt x="1532" y="201"/>
                </a:lnTo>
                <a:lnTo>
                  <a:pt x="1444" y="228"/>
                </a:lnTo>
                <a:lnTo>
                  <a:pt x="1357" y="255"/>
                </a:lnTo>
                <a:lnTo>
                  <a:pt x="1269" y="284"/>
                </a:lnTo>
                <a:lnTo>
                  <a:pt x="1181" y="315"/>
                </a:lnTo>
                <a:lnTo>
                  <a:pt x="1094" y="346"/>
                </a:lnTo>
                <a:lnTo>
                  <a:pt x="1006" y="381"/>
                </a:lnTo>
                <a:lnTo>
                  <a:pt x="918" y="415"/>
                </a:lnTo>
                <a:lnTo>
                  <a:pt x="830" y="452"/>
                </a:lnTo>
                <a:lnTo>
                  <a:pt x="743" y="491"/>
                </a:lnTo>
                <a:lnTo>
                  <a:pt x="655" y="531"/>
                </a:lnTo>
                <a:lnTo>
                  <a:pt x="567" y="572"/>
                </a:lnTo>
                <a:lnTo>
                  <a:pt x="479" y="616"/>
                </a:lnTo>
                <a:lnTo>
                  <a:pt x="391" y="660"/>
                </a:lnTo>
                <a:lnTo>
                  <a:pt x="303" y="706"/>
                </a:lnTo>
                <a:lnTo>
                  <a:pt x="216" y="754"/>
                </a:lnTo>
                <a:lnTo>
                  <a:pt x="128" y="803"/>
                </a:lnTo>
                <a:lnTo>
                  <a:pt x="104" y="817"/>
                </a:lnTo>
                <a:lnTo>
                  <a:pt x="84" y="832"/>
                </a:lnTo>
                <a:lnTo>
                  <a:pt x="65" y="846"/>
                </a:lnTo>
                <a:lnTo>
                  <a:pt x="49" y="861"/>
                </a:lnTo>
                <a:lnTo>
                  <a:pt x="34" y="876"/>
                </a:lnTo>
                <a:lnTo>
                  <a:pt x="23" y="892"/>
                </a:lnTo>
                <a:lnTo>
                  <a:pt x="13" y="909"/>
                </a:lnTo>
                <a:lnTo>
                  <a:pt x="10" y="918"/>
                </a:lnTo>
                <a:lnTo>
                  <a:pt x="6" y="927"/>
                </a:lnTo>
                <a:lnTo>
                  <a:pt x="4" y="936"/>
                </a:lnTo>
                <a:lnTo>
                  <a:pt x="2" y="946"/>
                </a:lnTo>
                <a:lnTo>
                  <a:pt x="1" y="956"/>
                </a:lnTo>
                <a:lnTo>
                  <a:pt x="0" y="966"/>
                </a:lnTo>
                <a:lnTo>
                  <a:pt x="1" y="988"/>
                </a:lnTo>
                <a:lnTo>
                  <a:pt x="4" y="1011"/>
                </a:lnTo>
                <a:lnTo>
                  <a:pt x="11" y="1037"/>
                </a:lnTo>
                <a:lnTo>
                  <a:pt x="21" y="1065"/>
                </a:lnTo>
                <a:lnTo>
                  <a:pt x="33" y="1095"/>
                </a:lnTo>
                <a:lnTo>
                  <a:pt x="49" y="1128"/>
                </a:lnTo>
                <a:close/>
                <a:moveTo>
                  <a:pt x="2041" y="1134"/>
                </a:moveTo>
                <a:lnTo>
                  <a:pt x="2041" y="1134"/>
                </a:lnTo>
                <a:lnTo>
                  <a:pt x="2096" y="1117"/>
                </a:lnTo>
                <a:lnTo>
                  <a:pt x="2153" y="1101"/>
                </a:lnTo>
                <a:lnTo>
                  <a:pt x="2210" y="1085"/>
                </a:lnTo>
                <a:lnTo>
                  <a:pt x="2267" y="1072"/>
                </a:lnTo>
                <a:lnTo>
                  <a:pt x="2324" y="1058"/>
                </a:lnTo>
                <a:lnTo>
                  <a:pt x="2381" y="1046"/>
                </a:lnTo>
                <a:lnTo>
                  <a:pt x="2438" y="1036"/>
                </a:lnTo>
                <a:lnTo>
                  <a:pt x="2495" y="1026"/>
                </a:lnTo>
                <a:lnTo>
                  <a:pt x="2553" y="1017"/>
                </a:lnTo>
                <a:lnTo>
                  <a:pt x="2610" y="1009"/>
                </a:lnTo>
                <a:lnTo>
                  <a:pt x="2668" y="1004"/>
                </a:lnTo>
                <a:lnTo>
                  <a:pt x="2726" y="998"/>
                </a:lnTo>
                <a:lnTo>
                  <a:pt x="2785" y="995"/>
                </a:lnTo>
                <a:lnTo>
                  <a:pt x="2843" y="991"/>
                </a:lnTo>
                <a:lnTo>
                  <a:pt x="2902" y="989"/>
                </a:lnTo>
                <a:lnTo>
                  <a:pt x="2960" y="989"/>
                </a:lnTo>
                <a:lnTo>
                  <a:pt x="3019" y="989"/>
                </a:lnTo>
                <a:lnTo>
                  <a:pt x="3079" y="991"/>
                </a:lnTo>
                <a:lnTo>
                  <a:pt x="3136" y="995"/>
                </a:lnTo>
                <a:lnTo>
                  <a:pt x="3194" y="998"/>
                </a:lnTo>
                <a:lnTo>
                  <a:pt x="3252" y="1004"/>
                </a:lnTo>
                <a:lnTo>
                  <a:pt x="3310" y="1009"/>
                </a:lnTo>
                <a:lnTo>
                  <a:pt x="3368" y="1017"/>
                </a:lnTo>
                <a:lnTo>
                  <a:pt x="3426" y="1026"/>
                </a:lnTo>
                <a:lnTo>
                  <a:pt x="3483" y="1036"/>
                </a:lnTo>
                <a:lnTo>
                  <a:pt x="3541" y="1046"/>
                </a:lnTo>
                <a:lnTo>
                  <a:pt x="3598" y="1058"/>
                </a:lnTo>
                <a:lnTo>
                  <a:pt x="3655" y="1072"/>
                </a:lnTo>
                <a:lnTo>
                  <a:pt x="3712" y="1085"/>
                </a:lnTo>
                <a:lnTo>
                  <a:pt x="3769" y="1101"/>
                </a:lnTo>
                <a:lnTo>
                  <a:pt x="3824" y="1117"/>
                </a:lnTo>
                <a:lnTo>
                  <a:pt x="3881" y="1134"/>
                </a:lnTo>
                <a:lnTo>
                  <a:pt x="3881" y="1618"/>
                </a:lnTo>
                <a:lnTo>
                  <a:pt x="3884" y="1651"/>
                </a:lnTo>
                <a:lnTo>
                  <a:pt x="3890" y="1681"/>
                </a:lnTo>
                <a:lnTo>
                  <a:pt x="3898" y="1709"/>
                </a:lnTo>
                <a:lnTo>
                  <a:pt x="3907" y="1736"/>
                </a:lnTo>
                <a:lnTo>
                  <a:pt x="3918" y="1760"/>
                </a:lnTo>
                <a:lnTo>
                  <a:pt x="3931" y="1783"/>
                </a:lnTo>
                <a:lnTo>
                  <a:pt x="3946" y="1804"/>
                </a:lnTo>
                <a:lnTo>
                  <a:pt x="3961" y="1823"/>
                </a:lnTo>
                <a:lnTo>
                  <a:pt x="3979" y="1839"/>
                </a:lnTo>
                <a:lnTo>
                  <a:pt x="3999" y="1855"/>
                </a:lnTo>
                <a:lnTo>
                  <a:pt x="4020" y="1868"/>
                </a:lnTo>
                <a:lnTo>
                  <a:pt x="4043" y="1881"/>
                </a:lnTo>
                <a:lnTo>
                  <a:pt x="4066" y="1891"/>
                </a:lnTo>
                <a:lnTo>
                  <a:pt x="4092" y="1900"/>
                </a:lnTo>
                <a:lnTo>
                  <a:pt x="4119" y="1907"/>
                </a:lnTo>
                <a:lnTo>
                  <a:pt x="4146" y="1913"/>
                </a:lnTo>
                <a:lnTo>
                  <a:pt x="4896" y="2061"/>
                </a:lnTo>
                <a:lnTo>
                  <a:pt x="4925" y="2068"/>
                </a:lnTo>
                <a:lnTo>
                  <a:pt x="4951" y="2077"/>
                </a:lnTo>
                <a:lnTo>
                  <a:pt x="4977" y="2086"/>
                </a:lnTo>
                <a:lnTo>
                  <a:pt x="5001" y="2097"/>
                </a:lnTo>
                <a:lnTo>
                  <a:pt x="5024" y="2109"/>
                </a:lnTo>
                <a:lnTo>
                  <a:pt x="5044" y="2123"/>
                </a:lnTo>
                <a:lnTo>
                  <a:pt x="5063" y="2137"/>
                </a:lnTo>
                <a:lnTo>
                  <a:pt x="5081" y="2154"/>
                </a:lnTo>
                <a:lnTo>
                  <a:pt x="5095" y="2172"/>
                </a:lnTo>
                <a:lnTo>
                  <a:pt x="5108" y="2191"/>
                </a:lnTo>
                <a:lnTo>
                  <a:pt x="5120" y="2212"/>
                </a:lnTo>
                <a:lnTo>
                  <a:pt x="5129" y="2235"/>
                </a:lnTo>
                <a:lnTo>
                  <a:pt x="5134" y="2260"/>
                </a:lnTo>
                <a:lnTo>
                  <a:pt x="5139" y="2285"/>
                </a:lnTo>
                <a:lnTo>
                  <a:pt x="5141" y="2314"/>
                </a:lnTo>
                <a:lnTo>
                  <a:pt x="5141" y="2344"/>
                </a:lnTo>
                <a:lnTo>
                  <a:pt x="5141" y="3729"/>
                </a:lnTo>
                <a:lnTo>
                  <a:pt x="2960" y="3729"/>
                </a:lnTo>
                <a:lnTo>
                  <a:pt x="781" y="3729"/>
                </a:lnTo>
                <a:lnTo>
                  <a:pt x="781" y="2344"/>
                </a:lnTo>
                <a:lnTo>
                  <a:pt x="780" y="2314"/>
                </a:lnTo>
                <a:lnTo>
                  <a:pt x="782" y="2285"/>
                </a:lnTo>
                <a:lnTo>
                  <a:pt x="787" y="2260"/>
                </a:lnTo>
                <a:lnTo>
                  <a:pt x="793" y="2235"/>
                </a:lnTo>
                <a:lnTo>
                  <a:pt x="802" y="2212"/>
                </a:lnTo>
                <a:lnTo>
                  <a:pt x="813" y="2191"/>
                </a:lnTo>
                <a:lnTo>
                  <a:pt x="826" y="2172"/>
                </a:lnTo>
                <a:lnTo>
                  <a:pt x="841" y="2154"/>
                </a:lnTo>
                <a:lnTo>
                  <a:pt x="858" y="2137"/>
                </a:lnTo>
                <a:lnTo>
                  <a:pt x="877" y="2123"/>
                </a:lnTo>
                <a:lnTo>
                  <a:pt x="898" y="2109"/>
                </a:lnTo>
                <a:lnTo>
                  <a:pt x="920" y="2097"/>
                </a:lnTo>
                <a:lnTo>
                  <a:pt x="944" y="2086"/>
                </a:lnTo>
                <a:lnTo>
                  <a:pt x="971" y="2077"/>
                </a:lnTo>
                <a:lnTo>
                  <a:pt x="997" y="2068"/>
                </a:lnTo>
                <a:lnTo>
                  <a:pt x="1026" y="2061"/>
                </a:lnTo>
                <a:lnTo>
                  <a:pt x="1775" y="1913"/>
                </a:lnTo>
                <a:lnTo>
                  <a:pt x="1803" y="1907"/>
                </a:lnTo>
                <a:lnTo>
                  <a:pt x="1830" y="1900"/>
                </a:lnTo>
                <a:lnTo>
                  <a:pt x="1855" y="1891"/>
                </a:lnTo>
                <a:lnTo>
                  <a:pt x="1879" y="1881"/>
                </a:lnTo>
                <a:lnTo>
                  <a:pt x="1901" y="1868"/>
                </a:lnTo>
                <a:lnTo>
                  <a:pt x="1923" y="1855"/>
                </a:lnTo>
                <a:lnTo>
                  <a:pt x="1941" y="1839"/>
                </a:lnTo>
                <a:lnTo>
                  <a:pt x="1959" y="1823"/>
                </a:lnTo>
                <a:lnTo>
                  <a:pt x="1976" y="1804"/>
                </a:lnTo>
                <a:lnTo>
                  <a:pt x="1991" y="1783"/>
                </a:lnTo>
                <a:lnTo>
                  <a:pt x="2003" y="1760"/>
                </a:lnTo>
                <a:lnTo>
                  <a:pt x="2014" y="1736"/>
                </a:lnTo>
                <a:lnTo>
                  <a:pt x="2024" y="1709"/>
                </a:lnTo>
                <a:lnTo>
                  <a:pt x="2031" y="1681"/>
                </a:lnTo>
                <a:lnTo>
                  <a:pt x="2037" y="1651"/>
                </a:lnTo>
                <a:lnTo>
                  <a:pt x="2041" y="1618"/>
                </a:lnTo>
                <a:lnTo>
                  <a:pt x="2041" y="1134"/>
                </a:lnTo>
                <a:close/>
                <a:moveTo>
                  <a:pt x="2971" y="1671"/>
                </a:moveTo>
                <a:lnTo>
                  <a:pt x="2971" y="1671"/>
                </a:lnTo>
                <a:lnTo>
                  <a:pt x="3017" y="1672"/>
                </a:lnTo>
                <a:lnTo>
                  <a:pt x="3063" y="1676"/>
                </a:lnTo>
                <a:lnTo>
                  <a:pt x="3107" y="1682"/>
                </a:lnTo>
                <a:lnTo>
                  <a:pt x="3151" y="1690"/>
                </a:lnTo>
                <a:lnTo>
                  <a:pt x="3194" y="1699"/>
                </a:lnTo>
                <a:lnTo>
                  <a:pt x="3237" y="1711"/>
                </a:lnTo>
                <a:lnTo>
                  <a:pt x="3278" y="1726"/>
                </a:lnTo>
                <a:lnTo>
                  <a:pt x="3318" y="1741"/>
                </a:lnTo>
                <a:lnTo>
                  <a:pt x="3358" y="1759"/>
                </a:lnTo>
                <a:lnTo>
                  <a:pt x="3396" y="1779"/>
                </a:lnTo>
                <a:lnTo>
                  <a:pt x="3434" y="1800"/>
                </a:lnTo>
                <a:lnTo>
                  <a:pt x="3470" y="1824"/>
                </a:lnTo>
                <a:lnTo>
                  <a:pt x="3505" y="1848"/>
                </a:lnTo>
                <a:lnTo>
                  <a:pt x="3539" y="1875"/>
                </a:lnTo>
                <a:lnTo>
                  <a:pt x="3571" y="1903"/>
                </a:lnTo>
                <a:lnTo>
                  <a:pt x="3602" y="1933"/>
                </a:lnTo>
                <a:lnTo>
                  <a:pt x="3631" y="1963"/>
                </a:lnTo>
                <a:lnTo>
                  <a:pt x="3659" y="1995"/>
                </a:lnTo>
                <a:lnTo>
                  <a:pt x="3686" y="2030"/>
                </a:lnTo>
                <a:lnTo>
                  <a:pt x="3711" y="2065"/>
                </a:lnTo>
                <a:lnTo>
                  <a:pt x="3734" y="2100"/>
                </a:lnTo>
                <a:lnTo>
                  <a:pt x="3755" y="2138"/>
                </a:lnTo>
                <a:lnTo>
                  <a:pt x="3775" y="2176"/>
                </a:lnTo>
                <a:lnTo>
                  <a:pt x="3793" y="2216"/>
                </a:lnTo>
                <a:lnTo>
                  <a:pt x="3809" y="2256"/>
                </a:lnTo>
                <a:lnTo>
                  <a:pt x="3823" y="2298"/>
                </a:lnTo>
                <a:lnTo>
                  <a:pt x="3835" y="2340"/>
                </a:lnTo>
                <a:lnTo>
                  <a:pt x="3845" y="2383"/>
                </a:lnTo>
                <a:lnTo>
                  <a:pt x="3853" y="2427"/>
                </a:lnTo>
                <a:lnTo>
                  <a:pt x="3859" y="2471"/>
                </a:lnTo>
                <a:lnTo>
                  <a:pt x="3862" y="2517"/>
                </a:lnTo>
                <a:lnTo>
                  <a:pt x="3863" y="2563"/>
                </a:lnTo>
                <a:lnTo>
                  <a:pt x="3863" y="2591"/>
                </a:lnTo>
                <a:lnTo>
                  <a:pt x="3861" y="2617"/>
                </a:lnTo>
                <a:lnTo>
                  <a:pt x="3860" y="2645"/>
                </a:lnTo>
                <a:lnTo>
                  <a:pt x="3857" y="2672"/>
                </a:lnTo>
                <a:lnTo>
                  <a:pt x="3853" y="2699"/>
                </a:lnTo>
                <a:lnTo>
                  <a:pt x="3849" y="2726"/>
                </a:lnTo>
                <a:lnTo>
                  <a:pt x="3843" y="2751"/>
                </a:lnTo>
                <a:lnTo>
                  <a:pt x="3838" y="2778"/>
                </a:lnTo>
                <a:lnTo>
                  <a:pt x="3831" y="2802"/>
                </a:lnTo>
                <a:lnTo>
                  <a:pt x="3823" y="2828"/>
                </a:lnTo>
                <a:lnTo>
                  <a:pt x="3814" y="2854"/>
                </a:lnTo>
                <a:lnTo>
                  <a:pt x="3805" y="2878"/>
                </a:lnTo>
                <a:lnTo>
                  <a:pt x="3796" y="2903"/>
                </a:lnTo>
                <a:lnTo>
                  <a:pt x="3786" y="2926"/>
                </a:lnTo>
                <a:lnTo>
                  <a:pt x="3775" y="2950"/>
                </a:lnTo>
                <a:lnTo>
                  <a:pt x="3763" y="2973"/>
                </a:lnTo>
                <a:lnTo>
                  <a:pt x="3410" y="2802"/>
                </a:lnTo>
                <a:lnTo>
                  <a:pt x="3423" y="2776"/>
                </a:lnTo>
                <a:lnTo>
                  <a:pt x="3435" y="2748"/>
                </a:lnTo>
                <a:lnTo>
                  <a:pt x="3446" y="2719"/>
                </a:lnTo>
                <a:lnTo>
                  <a:pt x="3455" y="2689"/>
                </a:lnTo>
                <a:lnTo>
                  <a:pt x="3462" y="2659"/>
                </a:lnTo>
                <a:lnTo>
                  <a:pt x="3466" y="2627"/>
                </a:lnTo>
                <a:lnTo>
                  <a:pt x="3470" y="2595"/>
                </a:lnTo>
                <a:lnTo>
                  <a:pt x="3471" y="2563"/>
                </a:lnTo>
                <a:lnTo>
                  <a:pt x="3470" y="2537"/>
                </a:lnTo>
                <a:lnTo>
                  <a:pt x="3469" y="2512"/>
                </a:lnTo>
                <a:lnTo>
                  <a:pt x="3465" y="2487"/>
                </a:lnTo>
                <a:lnTo>
                  <a:pt x="3461" y="2462"/>
                </a:lnTo>
                <a:lnTo>
                  <a:pt x="3455" y="2438"/>
                </a:lnTo>
                <a:lnTo>
                  <a:pt x="3449" y="2415"/>
                </a:lnTo>
                <a:lnTo>
                  <a:pt x="3441" y="2391"/>
                </a:lnTo>
                <a:lnTo>
                  <a:pt x="3432" y="2369"/>
                </a:lnTo>
                <a:lnTo>
                  <a:pt x="3422" y="2347"/>
                </a:lnTo>
                <a:lnTo>
                  <a:pt x="3411" y="2325"/>
                </a:lnTo>
                <a:lnTo>
                  <a:pt x="3398" y="2304"/>
                </a:lnTo>
                <a:lnTo>
                  <a:pt x="3386" y="2284"/>
                </a:lnTo>
                <a:lnTo>
                  <a:pt x="3372" y="2264"/>
                </a:lnTo>
                <a:lnTo>
                  <a:pt x="3357" y="2245"/>
                </a:lnTo>
                <a:lnTo>
                  <a:pt x="3342" y="2227"/>
                </a:lnTo>
                <a:lnTo>
                  <a:pt x="3325" y="2209"/>
                </a:lnTo>
                <a:lnTo>
                  <a:pt x="3307" y="2193"/>
                </a:lnTo>
                <a:lnTo>
                  <a:pt x="3289" y="2177"/>
                </a:lnTo>
                <a:lnTo>
                  <a:pt x="3270" y="2163"/>
                </a:lnTo>
                <a:lnTo>
                  <a:pt x="3251" y="2149"/>
                </a:lnTo>
                <a:lnTo>
                  <a:pt x="3230" y="2136"/>
                </a:lnTo>
                <a:lnTo>
                  <a:pt x="3210" y="2124"/>
                </a:lnTo>
                <a:lnTo>
                  <a:pt x="3188" y="2113"/>
                </a:lnTo>
                <a:lnTo>
                  <a:pt x="3165" y="2102"/>
                </a:lnTo>
                <a:lnTo>
                  <a:pt x="3143" y="2094"/>
                </a:lnTo>
                <a:lnTo>
                  <a:pt x="3120" y="2086"/>
                </a:lnTo>
                <a:lnTo>
                  <a:pt x="3096" y="2079"/>
                </a:lnTo>
                <a:lnTo>
                  <a:pt x="3072" y="2074"/>
                </a:lnTo>
                <a:lnTo>
                  <a:pt x="3047" y="2069"/>
                </a:lnTo>
                <a:lnTo>
                  <a:pt x="3023" y="2066"/>
                </a:lnTo>
                <a:lnTo>
                  <a:pt x="2997" y="2065"/>
                </a:lnTo>
                <a:lnTo>
                  <a:pt x="2971" y="2063"/>
                </a:lnTo>
                <a:lnTo>
                  <a:pt x="2946" y="2065"/>
                </a:lnTo>
                <a:lnTo>
                  <a:pt x="2920" y="2066"/>
                </a:lnTo>
                <a:lnTo>
                  <a:pt x="2896" y="2069"/>
                </a:lnTo>
                <a:lnTo>
                  <a:pt x="2871" y="2074"/>
                </a:lnTo>
                <a:lnTo>
                  <a:pt x="2847" y="2079"/>
                </a:lnTo>
                <a:lnTo>
                  <a:pt x="2823" y="2086"/>
                </a:lnTo>
                <a:lnTo>
                  <a:pt x="2800" y="2094"/>
                </a:lnTo>
                <a:lnTo>
                  <a:pt x="2778" y="2102"/>
                </a:lnTo>
                <a:lnTo>
                  <a:pt x="2755" y="2113"/>
                </a:lnTo>
                <a:lnTo>
                  <a:pt x="2734" y="2124"/>
                </a:lnTo>
                <a:lnTo>
                  <a:pt x="2713" y="2136"/>
                </a:lnTo>
                <a:lnTo>
                  <a:pt x="2693" y="2149"/>
                </a:lnTo>
                <a:lnTo>
                  <a:pt x="2673" y="2163"/>
                </a:lnTo>
                <a:lnTo>
                  <a:pt x="2654" y="2177"/>
                </a:lnTo>
                <a:lnTo>
                  <a:pt x="2636" y="2193"/>
                </a:lnTo>
                <a:lnTo>
                  <a:pt x="2619" y="2209"/>
                </a:lnTo>
                <a:lnTo>
                  <a:pt x="2603" y="2227"/>
                </a:lnTo>
                <a:lnTo>
                  <a:pt x="2587" y="2245"/>
                </a:lnTo>
                <a:lnTo>
                  <a:pt x="2571" y="2264"/>
                </a:lnTo>
                <a:lnTo>
                  <a:pt x="2558" y="2284"/>
                </a:lnTo>
                <a:lnTo>
                  <a:pt x="2545" y="2304"/>
                </a:lnTo>
                <a:lnTo>
                  <a:pt x="2532" y="2325"/>
                </a:lnTo>
                <a:lnTo>
                  <a:pt x="2521" y="2347"/>
                </a:lnTo>
                <a:lnTo>
                  <a:pt x="2512" y="2369"/>
                </a:lnTo>
                <a:lnTo>
                  <a:pt x="2502" y="2391"/>
                </a:lnTo>
                <a:lnTo>
                  <a:pt x="2494" y="2415"/>
                </a:lnTo>
                <a:lnTo>
                  <a:pt x="2488" y="2438"/>
                </a:lnTo>
                <a:lnTo>
                  <a:pt x="2482" y="2462"/>
                </a:lnTo>
                <a:lnTo>
                  <a:pt x="2478" y="2487"/>
                </a:lnTo>
                <a:lnTo>
                  <a:pt x="2475" y="2512"/>
                </a:lnTo>
                <a:lnTo>
                  <a:pt x="2473" y="2537"/>
                </a:lnTo>
                <a:lnTo>
                  <a:pt x="2472" y="2563"/>
                </a:lnTo>
                <a:lnTo>
                  <a:pt x="2473" y="2588"/>
                </a:lnTo>
                <a:lnTo>
                  <a:pt x="2475" y="2614"/>
                </a:lnTo>
                <a:lnTo>
                  <a:pt x="2478" y="2639"/>
                </a:lnTo>
                <a:lnTo>
                  <a:pt x="2482" y="2663"/>
                </a:lnTo>
                <a:lnTo>
                  <a:pt x="2488" y="2688"/>
                </a:lnTo>
                <a:lnTo>
                  <a:pt x="2494" y="2711"/>
                </a:lnTo>
                <a:lnTo>
                  <a:pt x="2502" y="2734"/>
                </a:lnTo>
                <a:lnTo>
                  <a:pt x="2512" y="2757"/>
                </a:lnTo>
                <a:lnTo>
                  <a:pt x="2521" y="2779"/>
                </a:lnTo>
                <a:lnTo>
                  <a:pt x="2532" y="2801"/>
                </a:lnTo>
                <a:lnTo>
                  <a:pt x="2545" y="2821"/>
                </a:lnTo>
                <a:lnTo>
                  <a:pt x="2558" y="2841"/>
                </a:lnTo>
                <a:lnTo>
                  <a:pt x="2571" y="2861"/>
                </a:lnTo>
                <a:lnTo>
                  <a:pt x="2587" y="2880"/>
                </a:lnTo>
                <a:lnTo>
                  <a:pt x="2603" y="2898"/>
                </a:lnTo>
                <a:lnTo>
                  <a:pt x="2619" y="2916"/>
                </a:lnTo>
                <a:lnTo>
                  <a:pt x="2636" y="2933"/>
                </a:lnTo>
                <a:lnTo>
                  <a:pt x="2654" y="2948"/>
                </a:lnTo>
                <a:lnTo>
                  <a:pt x="2673" y="2963"/>
                </a:lnTo>
                <a:lnTo>
                  <a:pt x="2693" y="2976"/>
                </a:lnTo>
                <a:lnTo>
                  <a:pt x="2713" y="2990"/>
                </a:lnTo>
                <a:lnTo>
                  <a:pt x="2734" y="3002"/>
                </a:lnTo>
                <a:lnTo>
                  <a:pt x="2755" y="3013"/>
                </a:lnTo>
                <a:lnTo>
                  <a:pt x="2778" y="3023"/>
                </a:lnTo>
                <a:lnTo>
                  <a:pt x="2800" y="3032"/>
                </a:lnTo>
                <a:lnTo>
                  <a:pt x="2823" y="3040"/>
                </a:lnTo>
                <a:lnTo>
                  <a:pt x="2847" y="3047"/>
                </a:lnTo>
                <a:lnTo>
                  <a:pt x="2871" y="3052"/>
                </a:lnTo>
                <a:lnTo>
                  <a:pt x="2896" y="3057"/>
                </a:lnTo>
                <a:lnTo>
                  <a:pt x="2920" y="3060"/>
                </a:lnTo>
                <a:lnTo>
                  <a:pt x="2946" y="3061"/>
                </a:lnTo>
                <a:lnTo>
                  <a:pt x="2971" y="3062"/>
                </a:lnTo>
                <a:lnTo>
                  <a:pt x="2994" y="3061"/>
                </a:lnTo>
                <a:lnTo>
                  <a:pt x="3015" y="3060"/>
                </a:lnTo>
                <a:lnTo>
                  <a:pt x="3037" y="3058"/>
                </a:lnTo>
                <a:lnTo>
                  <a:pt x="3058" y="3054"/>
                </a:lnTo>
                <a:lnTo>
                  <a:pt x="3079" y="3051"/>
                </a:lnTo>
                <a:lnTo>
                  <a:pt x="3100" y="3045"/>
                </a:lnTo>
                <a:lnTo>
                  <a:pt x="3120" y="3040"/>
                </a:lnTo>
                <a:lnTo>
                  <a:pt x="3140" y="3033"/>
                </a:lnTo>
                <a:lnTo>
                  <a:pt x="3159" y="3025"/>
                </a:lnTo>
                <a:lnTo>
                  <a:pt x="3178" y="3018"/>
                </a:lnTo>
                <a:lnTo>
                  <a:pt x="3197" y="3009"/>
                </a:lnTo>
                <a:lnTo>
                  <a:pt x="3215" y="2999"/>
                </a:lnTo>
                <a:lnTo>
                  <a:pt x="3232" y="2989"/>
                </a:lnTo>
                <a:lnTo>
                  <a:pt x="3250" y="2977"/>
                </a:lnTo>
                <a:lnTo>
                  <a:pt x="3267" y="2965"/>
                </a:lnTo>
                <a:lnTo>
                  <a:pt x="3283" y="2953"/>
                </a:lnTo>
                <a:lnTo>
                  <a:pt x="3563" y="3229"/>
                </a:lnTo>
                <a:lnTo>
                  <a:pt x="3533" y="3255"/>
                </a:lnTo>
                <a:lnTo>
                  <a:pt x="3502" y="3279"/>
                </a:lnTo>
                <a:lnTo>
                  <a:pt x="3470" y="3303"/>
                </a:lnTo>
                <a:lnTo>
                  <a:pt x="3436" y="3324"/>
                </a:lnTo>
                <a:lnTo>
                  <a:pt x="3402" y="3344"/>
                </a:lnTo>
                <a:lnTo>
                  <a:pt x="3366" y="3362"/>
                </a:lnTo>
                <a:lnTo>
                  <a:pt x="3330" y="3379"/>
                </a:lnTo>
                <a:lnTo>
                  <a:pt x="3294" y="3394"/>
                </a:lnTo>
                <a:lnTo>
                  <a:pt x="3256" y="3408"/>
                </a:lnTo>
                <a:lnTo>
                  <a:pt x="3217" y="3420"/>
                </a:lnTo>
                <a:lnTo>
                  <a:pt x="3178" y="3430"/>
                </a:lnTo>
                <a:lnTo>
                  <a:pt x="3138" y="3439"/>
                </a:lnTo>
                <a:lnTo>
                  <a:pt x="3097" y="3446"/>
                </a:lnTo>
                <a:lnTo>
                  <a:pt x="3056" y="3450"/>
                </a:lnTo>
                <a:lnTo>
                  <a:pt x="3014" y="3453"/>
                </a:lnTo>
                <a:lnTo>
                  <a:pt x="2971" y="3454"/>
                </a:lnTo>
                <a:lnTo>
                  <a:pt x="2926" y="3453"/>
                </a:lnTo>
                <a:lnTo>
                  <a:pt x="2880" y="3450"/>
                </a:lnTo>
                <a:lnTo>
                  <a:pt x="2835" y="3444"/>
                </a:lnTo>
                <a:lnTo>
                  <a:pt x="2792" y="3435"/>
                </a:lnTo>
                <a:lnTo>
                  <a:pt x="2749" y="3427"/>
                </a:lnTo>
                <a:lnTo>
                  <a:pt x="2706" y="3414"/>
                </a:lnTo>
                <a:lnTo>
                  <a:pt x="2665" y="3400"/>
                </a:lnTo>
                <a:lnTo>
                  <a:pt x="2625" y="3384"/>
                </a:lnTo>
                <a:lnTo>
                  <a:pt x="2585" y="3366"/>
                </a:lnTo>
                <a:lnTo>
                  <a:pt x="2547" y="3346"/>
                </a:lnTo>
                <a:lnTo>
                  <a:pt x="2510" y="3325"/>
                </a:lnTo>
                <a:lnTo>
                  <a:pt x="2473" y="3302"/>
                </a:lnTo>
                <a:lnTo>
                  <a:pt x="2439" y="3277"/>
                </a:lnTo>
                <a:lnTo>
                  <a:pt x="2405" y="3250"/>
                </a:lnTo>
                <a:lnTo>
                  <a:pt x="2373" y="3223"/>
                </a:lnTo>
                <a:lnTo>
                  <a:pt x="2342" y="3193"/>
                </a:lnTo>
                <a:lnTo>
                  <a:pt x="2312" y="3162"/>
                </a:lnTo>
                <a:lnTo>
                  <a:pt x="2284" y="3130"/>
                </a:lnTo>
                <a:lnTo>
                  <a:pt x="2257" y="3096"/>
                </a:lnTo>
                <a:lnTo>
                  <a:pt x="2232" y="3061"/>
                </a:lnTo>
                <a:lnTo>
                  <a:pt x="2209" y="3025"/>
                </a:lnTo>
                <a:lnTo>
                  <a:pt x="2188" y="2987"/>
                </a:lnTo>
                <a:lnTo>
                  <a:pt x="2168" y="2950"/>
                </a:lnTo>
                <a:lnTo>
                  <a:pt x="2150" y="2909"/>
                </a:lnTo>
                <a:lnTo>
                  <a:pt x="2134" y="2869"/>
                </a:lnTo>
                <a:lnTo>
                  <a:pt x="2120" y="2828"/>
                </a:lnTo>
                <a:lnTo>
                  <a:pt x="2109" y="2786"/>
                </a:lnTo>
                <a:lnTo>
                  <a:pt x="2099" y="2742"/>
                </a:lnTo>
                <a:lnTo>
                  <a:pt x="2091" y="2699"/>
                </a:lnTo>
                <a:lnTo>
                  <a:pt x="2085" y="2654"/>
                </a:lnTo>
                <a:lnTo>
                  <a:pt x="2081" y="2608"/>
                </a:lnTo>
                <a:lnTo>
                  <a:pt x="2080" y="2563"/>
                </a:lnTo>
                <a:lnTo>
                  <a:pt x="2081" y="2517"/>
                </a:lnTo>
                <a:lnTo>
                  <a:pt x="2085" y="2471"/>
                </a:lnTo>
                <a:lnTo>
                  <a:pt x="2091" y="2427"/>
                </a:lnTo>
                <a:lnTo>
                  <a:pt x="2099" y="2383"/>
                </a:lnTo>
                <a:lnTo>
                  <a:pt x="2109" y="2340"/>
                </a:lnTo>
                <a:lnTo>
                  <a:pt x="2120" y="2298"/>
                </a:lnTo>
                <a:lnTo>
                  <a:pt x="2134" y="2256"/>
                </a:lnTo>
                <a:lnTo>
                  <a:pt x="2150" y="2216"/>
                </a:lnTo>
                <a:lnTo>
                  <a:pt x="2168" y="2176"/>
                </a:lnTo>
                <a:lnTo>
                  <a:pt x="2188" y="2138"/>
                </a:lnTo>
                <a:lnTo>
                  <a:pt x="2209" y="2100"/>
                </a:lnTo>
                <a:lnTo>
                  <a:pt x="2232" y="2065"/>
                </a:lnTo>
                <a:lnTo>
                  <a:pt x="2257" y="2030"/>
                </a:lnTo>
                <a:lnTo>
                  <a:pt x="2284" y="1995"/>
                </a:lnTo>
                <a:lnTo>
                  <a:pt x="2312" y="1963"/>
                </a:lnTo>
                <a:lnTo>
                  <a:pt x="2342" y="1933"/>
                </a:lnTo>
                <a:lnTo>
                  <a:pt x="2373" y="1903"/>
                </a:lnTo>
                <a:lnTo>
                  <a:pt x="2405" y="1875"/>
                </a:lnTo>
                <a:lnTo>
                  <a:pt x="2439" y="1848"/>
                </a:lnTo>
                <a:lnTo>
                  <a:pt x="2473" y="1824"/>
                </a:lnTo>
                <a:lnTo>
                  <a:pt x="2510" y="1800"/>
                </a:lnTo>
                <a:lnTo>
                  <a:pt x="2547" y="1779"/>
                </a:lnTo>
                <a:lnTo>
                  <a:pt x="2585" y="1759"/>
                </a:lnTo>
                <a:lnTo>
                  <a:pt x="2625" y="1741"/>
                </a:lnTo>
                <a:lnTo>
                  <a:pt x="2665" y="1726"/>
                </a:lnTo>
                <a:lnTo>
                  <a:pt x="2706" y="1711"/>
                </a:lnTo>
                <a:lnTo>
                  <a:pt x="2749" y="1699"/>
                </a:lnTo>
                <a:lnTo>
                  <a:pt x="2792" y="1690"/>
                </a:lnTo>
                <a:lnTo>
                  <a:pt x="2835" y="1682"/>
                </a:lnTo>
                <a:lnTo>
                  <a:pt x="2880" y="1676"/>
                </a:lnTo>
                <a:lnTo>
                  <a:pt x="2926" y="1672"/>
                </a:lnTo>
                <a:lnTo>
                  <a:pt x="2971" y="1671"/>
                </a:lnTo>
                <a:close/>
                <a:moveTo>
                  <a:pt x="4858" y="3824"/>
                </a:moveTo>
                <a:lnTo>
                  <a:pt x="4858" y="3824"/>
                </a:lnTo>
                <a:lnTo>
                  <a:pt x="4328" y="3824"/>
                </a:lnTo>
                <a:lnTo>
                  <a:pt x="4328" y="4208"/>
                </a:lnTo>
                <a:lnTo>
                  <a:pt x="4702" y="4208"/>
                </a:lnTo>
                <a:lnTo>
                  <a:pt x="4858" y="3824"/>
                </a:lnTo>
                <a:close/>
                <a:moveTo>
                  <a:pt x="1064" y="3824"/>
                </a:moveTo>
                <a:lnTo>
                  <a:pt x="1064" y="3824"/>
                </a:lnTo>
                <a:lnTo>
                  <a:pt x="1594" y="3824"/>
                </a:lnTo>
                <a:lnTo>
                  <a:pt x="1594" y="4208"/>
                </a:lnTo>
                <a:lnTo>
                  <a:pt x="1219" y="4208"/>
                </a:lnTo>
                <a:lnTo>
                  <a:pt x="1064" y="3824"/>
                </a:ln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>
              <a:contourClr>
                <a:srgbClr val="FFFFFF"/>
              </a:contourClr>
            </a:sp3d>
          </a:bodyPr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algn="ctr" defTabSz="685800">
              <a:defRPr/>
            </a:pPr>
            <a:endParaRPr lang="zh-CN" altLang="en-US" sz="1350">
              <a:solidFill>
                <a:srgbClr val="FFFFFF"/>
              </a:solidFill>
            </a:endParaRPr>
          </a:p>
        </p:txBody>
      </p:sp>
      <p:sp>
        <p:nvSpPr>
          <p:cNvPr id="39" name="KSO_Shape">
            <a:extLst>
              <a:ext uri="{FF2B5EF4-FFF2-40B4-BE49-F238E27FC236}">
                <a16:creationId xmlns:a16="http://schemas.microsoft.com/office/drawing/2014/main" id="{5E1F2049-5A81-4A32-A858-F7147AADBCC8}"/>
              </a:ext>
            </a:extLst>
          </p:cNvPr>
          <p:cNvSpPr>
            <a:spLocks/>
          </p:cNvSpPr>
          <p:nvPr/>
        </p:nvSpPr>
        <p:spPr bwMode="auto">
          <a:xfrm>
            <a:off x="7592279" y="1502448"/>
            <a:ext cx="472995" cy="313622"/>
          </a:xfrm>
          <a:custGeom>
            <a:avLst/>
            <a:gdLst>
              <a:gd name="T0" fmla="*/ 292563706 w 6176"/>
              <a:gd name="T1" fmla="*/ 94836 h 4867"/>
              <a:gd name="T2" fmla="*/ 308833011 w 6176"/>
              <a:gd name="T3" fmla="*/ 10908958 h 4867"/>
              <a:gd name="T4" fmla="*/ 311211793 w 6176"/>
              <a:gd name="T5" fmla="*/ 392245233 h 4867"/>
              <a:gd name="T6" fmla="*/ 296655015 w 6176"/>
              <a:gd name="T7" fmla="*/ 408181752 h 4867"/>
              <a:gd name="T8" fmla="*/ 276960350 w 6176"/>
              <a:gd name="T9" fmla="*/ 404387372 h 4867"/>
              <a:gd name="T10" fmla="*/ 41862807 w 6176"/>
              <a:gd name="T11" fmla="*/ 298239259 h 4867"/>
              <a:gd name="T12" fmla="*/ 16649934 w 6176"/>
              <a:gd name="T13" fmla="*/ 281164395 h 4867"/>
              <a:gd name="T14" fmla="*/ 1236893 w 6176"/>
              <a:gd name="T15" fmla="*/ 251188700 h 4867"/>
              <a:gd name="T16" fmla="*/ 1902841 w 6176"/>
              <a:gd name="T17" fmla="*/ 155475362 h 4867"/>
              <a:gd name="T18" fmla="*/ 18648087 w 6176"/>
              <a:gd name="T19" fmla="*/ 126258359 h 4867"/>
              <a:gd name="T20" fmla="*/ 39959966 w 6176"/>
              <a:gd name="T21" fmla="*/ 112314020 h 4867"/>
              <a:gd name="T22" fmla="*/ 473334819 w 6176"/>
              <a:gd name="T23" fmla="*/ 233639653 h 4867"/>
              <a:gd name="T24" fmla="*/ 501877740 w 6176"/>
              <a:gd name="T25" fmla="*/ 237339197 h 4867"/>
              <a:gd name="T26" fmla="*/ 530230038 w 6176"/>
              <a:gd name="T27" fmla="*/ 248817174 h 4867"/>
              <a:gd name="T28" fmla="*/ 554111014 w 6176"/>
              <a:gd name="T29" fmla="*/ 267125219 h 4867"/>
              <a:gd name="T30" fmla="*/ 571046267 w 6176"/>
              <a:gd name="T31" fmla="*/ 288563482 h 4867"/>
              <a:gd name="T32" fmla="*/ 583319883 w 6176"/>
              <a:gd name="T33" fmla="*/ 316547304 h 4867"/>
              <a:gd name="T34" fmla="*/ 587601198 w 6176"/>
              <a:gd name="T35" fmla="*/ 347756180 h 4867"/>
              <a:gd name="T36" fmla="*/ 583985831 w 6176"/>
              <a:gd name="T37" fmla="*/ 376214185 h 4867"/>
              <a:gd name="T38" fmla="*/ 572473475 w 6176"/>
              <a:gd name="T39" fmla="*/ 404482209 h 4867"/>
              <a:gd name="T40" fmla="*/ 554111014 w 6176"/>
              <a:gd name="T41" fmla="*/ 428386834 h 4867"/>
              <a:gd name="T42" fmla="*/ 532513509 w 6176"/>
              <a:gd name="T43" fmla="*/ 445177189 h 4867"/>
              <a:gd name="T44" fmla="*/ 504636844 w 6176"/>
              <a:gd name="T45" fmla="*/ 457414165 h 4867"/>
              <a:gd name="T46" fmla="*/ 473334819 w 6176"/>
              <a:gd name="T47" fmla="*/ 461682727 h 4867"/>
              <a:gd name="T48" fmla="*/ 444601892 w 6176"/>
              <a:gd name="T49" fmla="*/ 458172856 h 4867"/>
              <a:gd name="T50" fmla="*/ 416439601 w 6176"/>
              <a:gd name="T51" fmla="*/ 446600043 h 4867"/>
              <a:gd name="T52" fmla="*/ 392463621 w 6176"/>
              <a:gd name="T53" fmla="*/ 428386834 h 4867"/>
              <a:gd name="T54" fmla="*/ 375528060 w 6176"/>
              <a:gd name="T55" fmla="*/ 406758898 h 4867"/>
              <a:gd name="T56" fmla="*/ 363254752 w 6176"/>
              <a:gd name="T57" fmla="*/ 378965057 h 4867"/>
              <a:gd name="T58" fmla="*/ 358878126 w 6176"/>
              <a:gd name="T59" fmla="*/ 347756180 h 4867"/>
              <a:gd name="T60" fmla="*/ 362588804 w 6176"/>
              <a:gd name="T61" fmla="*/ 319298176 h 4867"/>
              <a:gd name="T62" fmla="*/ 374101161 w 6176"/>
              <a:gd name="T63" fmla="*/ 291029844 h 4867"/>
              <a:gd name="T64" fmla="*/ 392463621 w 6176"/>
              <a:gd name="T65" fmla="*/ 267125219 h 4867"/>
              <a:gd name="T66" fmla="*/ 413965815 w 6176"/>
              <a:gd name="T67" fmla="*/ 250240336 h 4867"/>
              <a:gd name="T68" fmla="*/ 442032795 w 6176"/>
              <a:gd name="T69" fmla="*/ 238003360 h 4867"/>
              <a:gd name="T70" fmla="*/ 473334819 w 6176"/>
              <a:gd name="T71" fmla="*/ 233639653 h 4867"/>
              <a:gd name="T72" fmla="*/ 470195086 w 6176"/>
              <a:gd name="T73" fmla="*/ 424877271 h 4867"/>
              <a:gd name="T74" fmla="*/ 506825003 w 6176"/>
              <a:gd name="T75" fmla="*/ 417288203 h 4867"/>
              <a:gd name="T76" fmla="*/ 535272613 w 6176"/>
              <a:gd name="T77" fmla="*/ 393858068 h 4867"/>
              <a:gd name="T78" fmla="*/ 550305333 w 6176"/>
              <a:gd name="T79" fmla="*/ 355534613 h 4867"/>
              <a:gd name="T80" fmla="*/ 544596810 w 6176"/>
              <a:gd name="T81" fmla="*/ 317590813 h 4867"/>
              <a:gd name="T82" fmla="*/ 418437445 w 6176"/>
              <a:gd name="T83" fmla="*/ 402110683 h 4867"/>
              <a:gd name="T84" fmla="*/ 473334819 w 6176"/>
              <a:gd name="T85" fmla="*/ 270540254 h 4867"/>
              <a:gd name="T86" fmla="*/ 433089535 w 6176"/>
              <a:gd name="T87" fmla="*/ 281638884 h 4867"/>
              <a:gd name="T88" fmla="*/ 407020400 w 6176"/>
              <a:gd name="T89" fmla="*/ 307630527 h 4867"/>
              <a:gd name="T90" fmla="*/ 395888673 w 6176"/>
              <a:gd name="T91" fmla="*/ 347756180 h 4867"/>
              <a:gd name="T92" fmla="*/ 405212562 w 6176"/>
              <a:gd name="T93" fmla="*/ 384466800 h 4867"/>
              <a:gd name="T94" fmla="*/ 320155053 w 6176"/>
              <a:gd name="T95" fmla="*/ 349084198 h 4867"/>
              <a:gd name="T96" fmla="*/ 288567710 w 6176"/>
              <a:gd name="T97" fmla="*/ 91349939 h 4867"/>
              <a:gd name="T98" fmla="*/ 285237661 w 6176"/>
              <a:gd name="T99" fmla="*/ 71809020 h 4867"/>
              <a:gd name="T100" fmla="*/ 265067363 w 6176"/>
              <a:gd name="T101" fmla="*/ 63935443 h 4867"/>
              <a:gd name="T102" fmla="*/ 168783123 w 6176"/>
              <a:gd name="T103" fmla="*/ 137167317 h 4867"/>
              <a:gd name="T104" fmla="*/ 169163753 w 6176"/>
              <a:gd name="T105" fmla="*/ 158605580 h 4867"/>
              <a:gd name="T106" fmla="*/ 186479636 w 6176"/>
              <a:gd name="T107" fmla="*/ 168565866 h 4867"/>
              <a:gd name="T108" fmla="*/ 63935946 w 6176"/>
              <a:gd name="T109" fmla="*/ 149878475 h 4867"/>
              <a:gd name="T110" fmla="*/ 48617907 w 6176"/>
              <a:gd name="T111" fmla="*/ 156234054 h 4867"/>
              <a:gd name="T112" fmla="*/ 42338440 w 6176"/>
              <a:gd name="T113" fmla="*/ 238287869 h 4867"/>
              <a:gd name="T114" fmla="*/ 51852644 w 6176"/>
              <a:gd name="T115" fmla="*/ 256121424 h 4867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6176" h="4867">
                <a:moveTo>
                  <a:pt x="1587" y="1134"/>
                </a:moveTo>
                <a:lnTo>
                  <a:pt x="2912" y="51"/>
                </a:lnTo>
                <a:lnTo>
                  <a:pt x="2930" y="38"/>
                </a:lnTo>
                <a:lnTo>
                  <a:pt x="2949" y="26"/>
                </a:lnTo>
                <a:lnTo>
                  <a:pt x="2968" y="17"/>
                </a:lnTo>
                <a:lnTo>
                  <a:pt x="2989" y="10"/>
                </a:lnTo>
                <a:lnTo>
                  <a:pt x="3010" y="5"/>
                </a:lnTo>
                <a:lnTo>
                  <a:pt x="3032" y="1"/>
                </a:lnTo>
                <a:lnTo>
                  <a:pt x="3053" y="0"/>
                </a:lnTo>
                <a:lnTo>
                  <a:pt x="3075" y="1"/>
                </a:lnTo>
                <a:lnTo>
                  <a:pt x="3095" y="5"/>
                </a:lnTo>
                <a:lnTo>
                  <a:pt x="3116" y="10"/>
                </a:lnTo>
                <a:lnTo>
                  <a:pt x="3137" y="17"/>
                </a:lnTo>
                <a:lnTo>
                  <a:pt x="3156" y="26"/>
                </a:lnTo>
                <a:lnTo>
                  <a:pt x="3174" y="38"/>
                </a:lnTo>
                <a:lnTo>
                  <a:pt x="3192" y="51"/>
                </a:lnTo>
                <a:lnTo>
                  <a:pt x="3208" y="66"/>
                </a:lnTo>
                <a:lnTo>
                  <a:pt x="3225" y="83"/>
                </a:lnTo>
                <a:lnTo>
                  <a:pt x="3236" y="98"/>
                </a:lnTo>
                <a:lnTo>
                  <a:pt x="3246" y="115"/>
                </a:lnTo>
                <a:lnTo>
                  <a:pt x="3255" y="132"/>
                </a:lnTo>
                <a:lnTo>
                  <a:pt x="3262" y="149"/>
                </a:lnTo>
                <a:lnTo>
                  <a:pt x="3267" y="168"/>
                </a:lnTo>
                <a:lnTo>
                  <a:pt x="3272" y="186"/>
                </a:lnTo>
                <a:lnTo>
                  <a:pt x="3274" y="205"/>
                </a:lnTo>
                <a:lnTo>
                  <a:pt x="3275" y="223"/>
                </a:lnTo>
                <a:lnTo>
                  <a:pt x="3275" y="4090"/>
                </a:lnTo>
                <a:lnTo>
                  <a:pt x="3274" y="4113"/>
                </a:lnTo>
                <a:lnTo>
                  <a:pt x="3271" y="4135"/>
                </a:lnTo>
                <a:lnTo>
                  <a:pt x="3264" y="4157"/>
                </a:lnTo>
                <a:lnTo>
                  <a:pt x="3257" y="4177"/>
                </a:lnTo>
                <a:lnTo>
                  <a:pt x="3248" y="4196"/>
                </a:lnTo>
                <a:lnTo>
                  <a:pt x="3236" y="4214"/>
                </a:lnTo>
                <a:lnTo>
                  <a:pt x="3223" y="4232"/>
                </a:lnTo>
                <a:lnTo>
                  <a:pt x="3210" y="4248"/>
                </a:lnTo>
                <a:lnTo>
                  <a:pt x="3193" y="4263"/>
                </a:lnTo>
                <a:lnTo>
                  <a:pt x="3176" y="4274"/>
                </a:lnTo>
                <a:lnTo>
                  <a:pt x="3158" y="4286"/>
                </a:lnTo>
                <a:lnTo>
                  <a:pt x="3139" y="4296"/>
                </a:lnTo>
                <a:lnTo>
                  <a:pt x="3118" y="4303"/>
                </a:lnTo>
                <a:lnTo>
                  <a:pt x="3097" y="4309"/>
                </a:lnTo>
                <a:lnTo>
                  <a:pt x="3075" y="4312"/>
                </a:lnTo>
                <a:lnTo>
                  <a:pt x="3052" y="4313"/>
                </a:lnTo>
                <a:lnTo>
                  <a:pt x="3029" y="4312"/>
                </a:lnTo>
                <a:lnTo>
                  <a:pt x="3007" y="4309"/>
                </a:lnTo>
                <a:lnTo>
                  <a:pt x="2986" y="4303"/>
                </a:lnTo>
                <a:lnTo>
                  <a:pt x="2965" y="4296"/>
                </a:lnTo>
                <a:lnTo>
                  <a:pt x="2946" y="4286"/>
                </a:lnTo>
                <a:lnTo>
                  <a:pt x="2928" y="4275"/>
                </a:lnTo>
                <a:lnTo>
                  <a:pt x="2911" y="4263"/>
                </a:lnTo>
                <a:lnTo>
                  <a:pt x="2894" y="4248"/>
                </a:lnTo>
                <a:lnTo>
                  <a:pt x="1613" y="3184"/>
                </a:lnTo>
                <a:lnTo>
                  <a:pt x="672" y="3184"/>
                </a:lnTo>
                <a:lnTo>
                  <a:pt x="636" y="3183"/>
                </a:lnTo>
                <a:lnTo>
                  <a:pt x="603" y="3181"/>
                </a:lnTo>
                <a:lnTo>
                  <a:pt x="569" y="3177"/>
                </a:lnTo>
                <a:lnTo>
                  <a:pt x="536" y="3171"/>
                </a:lnTo>
                <a:lnTo>
                  <a:pt x="504" y="3163"/>
                </a:lnTo>
                <a:lnTo>
                  <a:pt x="471" y="3154"/>
                </a:lnTo>
                <a:lnTo>
                  <a:pt x="440" y="3144"/>
                </a:lnTo>
                <a:lnTo>
                  <a:pt x="410" y="3131"/>
                </a:lnTo>
                <a:lnTo>
                  <a:pt x="380" y="3118"/>
                </a:lnTo>
                <a:lnTo>
                  <a:pt x="351" y="3103"/>
                </a:lnTo>
                <a:lnTo>
                  <a:pt x="324" y="3087"/>
                </a:lnTo>
                <a:lnTo>
                  <a:pt x="296" y="3069"/>
                </a:lnTo>
                <a:lnTo>
                  <a:pt x="270" y="3050"/>
                </a:lnTo>
                <a:lnTo>
                  <a:pt x="244" y="3030"/>
                </a:lnTo>
                <a:lnTo>
                  <a:pt x="220" y="3009"/>
                </a:lnTo>
                <a:lnTo>
                  <a:pt x="196" y="2987"/>
                </a:lnTo>
                <a:lnTo>
                  <a:pt x="175" y="2964"/>
                </a:lnTo>
                <a:lnTo>
                  <a:pt x="153" y="2939"/>
                </a:lnTo>
                <a:lnTo>
                  <a:pt x="133" y="2913"/>
                </a:lnTo>
                <a:lnTo>
                  <a:pt x="115" y="2888"/>
                </a:lnTo>
                <a:lnTo>
                  <a:pt x="97" y="2860"/>
                </a:lnTo>
                <a:lnTo>
                  <a:pt x="80" y="2832"/>
                </a:lnTo>
                <a:lnTo>
                  <a:pt x="66" y="2803"/>
                </a:lnTo>
                <a:lnTo>
                  <a:pt x="52" y="2773"/>
                </a:lnTo>
                <a:lnTo>
                  <a:pt x="41" y="2743"/>
                </a:lnTo>
                <a:lnTo>
                  <a:pt x="30" y="2712"/>
                </a:lnTo>
                <a:lnTo>
                  <a:pt x="20" y="2680"/>
                </a:lnTo>
                <a:lnTo>
                  <a:pt x="13" y="2648"/>
                </a:lnTo>
                <a:lnTo>
                  <a:pt x="7" y="2614"/>
                </a:lnTo>
                <a:lnTo>
                  <a:pt x="3" y="2581"/>
                </a:lnTo>
                <a:lnTo>
                  <a:pt x="0" y="2547"/>
                </a:lnTo>
                <a:lnTo>
                  <a:pt x="0" y="2512"/>
                </a:lnTo>
                <a:lnTo>
                  <a:pt x="0" y="1806"/>
                </a:lnTo>
                <a:lnTo>
                  <a:pt x="0" y="1772"/>
                </a:lnTo>
                <a:lnTo>
                  <a:pt x="3" y="1738"/>
                </a:lnTo>
                <a:lnTo>
                  <a:pt x="7" y="1704"/>
                </a:lnTo>
                <a:lnTo>
                  <a:pt x="13" y="1671"/>
                </a:lnTo>
                <a:lnTo>
                  <a:pt x="20" y="1639"/>
                </a:lnTo>
                <a:lnTo>
                  <a:pt x="30" y="1607"/>
                </a:lnTo>
                <a:lnTo>
                  <a:pt x="41" y="1576"/>
                </a:lnTo>
                <a:lnTo>
                  <a:pt x="52" y="1545"/>
                </a:lnTo>
                <a:lnTo>
                  <a:pt x="66" y="1516"/>
                </a:lnTo>
                <a:lnTo>
                  <a:pt x="80" y="1487"/>
                </a:lnTo>
                <a:lnTo>
                  <a:pt x="97" y="1458"/>
                </a:lnTo>
                <a:lnTo>
                  <a:pt x="115" y="1431"/>
                </a:lnTo>
                <a:lnTo>
                  <a:pt x="133" y="1404"/>
                </a:lnTo>
                <a:lnTo>
                  <a:pt x="153" y="1380"/>
                </a:lnTo>
                <a:lnTo>
                  <a:pt x="175" y="1355"/>
                </a:lnTo>
                <a:lnTo>
                  <a:pt x="196" y="1331"/>
                </a:lnTo>
                <a:lnTo>
                  <a:pt x="212" y="1318"/>
                </a:lnTo>
                <a:lnTo>
                  <a:pt x="235" y="1297"/>
                </a:lnTo>
                <a:lnTo>
                  <a:pt x="259" y="1277"/>
                </a:lnTo>
                <a:lnTo>
                  <a:pt x="284" y="1259"/>
                </a:lnTo>
                <a:lnTo>
                  <a:pt x="310" y="1241"/>
                </a:lnTo>
                <a:lnTo>
                  <a:pt x="336" y="1225"/>
                </a:lnTo>
                <a:lnTo>
                  <a:pt x="363" y="1210"/>
                </a:lnTo>
                <a:lnTo>
                  <a:pt x="391" y="1196"/>
                </a:lnTo>
                <a:lnTo>
                  <a:pt x="420" y="1184"/>
                </a:lnTo>
                <a:lnTo>
                  <a:pt x="450" y="1172"/>
                </a:lnTo>
                <a:lnTo>
                  <a:pt x="480" y="1162"/>
                </a:lnTo>
                <a:lnTo>
                  <a:pt x="510" y="1154"/>
                </a:lnTo>
                <a:lnTo>
                  <a:pt x="542" y="1147"/>
                </a:lnTo>
                <a:lnTo>
                  <a:pt x="573" y="1142"/>
                </a:lnTo>
                <a:lnTo>
                  <a:pt x="605" y="1137"/>
                </a:lnTo>
                <a:lnTo>
                  <a:pt x="639" y="1135"/>
                </a:lnTo>
                <a:lnTo>
                  <a:pt x="672" y="1134"/>
                </a:lnTo>
                <a:lnTo>
                  <a:pt x="1587" y="1134"/>
                </a:lnTo>
                <a:close/>
                <a:moveTo>
                  <a:pt x="4975" y="2463"/>
                </a:moveTo>
                <a:lnTo>
                  <a:pt x="4975" y="2463"/>
                </a:lnTo>
                <a:lnTo>
                  <a:pt x="5006" y="2464"/>
                </a:lnTo>
                <a:lnTo>
                  <a:pt x="5036" y="2465"/>
                </a:lnTo>
                <a:lnTo>
                  <a:pt x="5067" y="2467"/>
                </a:lnTo>
                <a:lnTo>
                  <a:pt x="5097" y="2470"/>
                </a:lnTo>
                <a:lnTo>
                  <a:pt x="5128" y="2473"/>
                </a:lnTo>
                <a:lnTo>
                  <a:pt x="5158" y="2477"/>
                </a:lnTo>
                <a:lnTo>
                  <a:pt x="5187" y="2482"/>
                </a:lnTo>
                <a:lnTo>
                  <a:pt x="5217" y="2488"/>
                </a:lnTo>
                <a:lnTo>
                  <a:pt x="5246" y="2494"/>
                </a:lnTo>
                <a:lnTo>
                  <a:pt x="5275" y="2502"/>
                </a:lnTo>
                <a:lnTo>
                  <a:pt x="5304" y="2509"/>
                </a:lnTo>
                <a:lnTo>
                  <a:pt x="5331" y="2518"/>
                </a:lnTo>
                <a:lnTo>
                  <a:pt x="5360" y="2526"/>
                </a:lnTo>
                <a:lnTo>
                  <a:pt x="5387" y="2536"/>
                </a:lnTo>
                <a:lnTo>
                  <a:pt x="5415" y="2547"/>
                </a:lnTo>
                <a:lnTo>
                  <a:pt x="5442" y="2558"/>
                </a:lnTo>
                <a:lnTo>
                  <a:pt x="5469" y="2569"/>
                </a:lnTo>
                <a:lnTo>
                  <a:pt x="5495" y="2582"/>
                </a:lnTo>
                <a:lnTo>
                  <a:pt x="5521" y="2595"/>
                </a:lnTo>
                <a:lnTo>
                  <a:pt x="5547" y="2609"/>
                </a:lnTo>
                <a:lnTo>
                  <a:pt x="5573" y="2623"/>
                </a:lnTo>
                <a:lnTo>
                  <a:pt x="5597" y="2638"/>
                </a:lnTo>
                <a:lnTo>
                  <a:pt x="5622" y="2653"/>
                </a:lnTo>
                <a:lnTo>
                  <a:pt x="5647" y="2669"/>
                </a:lnTo>
                <a:lnTo>
                  <a:pt x="5670" y="2685"/>
                </a:lnTo>
                <a:lnTo>
                  <a:pt x="5694" y="2702"/>
                </a:lnTo>
                <a:lnTo>
                  <a:pt x="5716" y="2720"/>
                </a:lnTo>
                <a:lnTo>
                  <a:pt x="5739" y="2738"/>
                </a:lnTo>
                <a:lnTo>
                  <a:pt x="5761" y="2757"/>
                </a:lnTo>
                <a:lnTo>
                  <a:pt x="5783" y="2776"/>
                </a:lnTo>
                <a:lnTo>
                  <a:pt x="5804" y="2795"/>
                </a:lnTo>
                <a:lnTo>
                  <a:pt x="5824" y="2816"/>
                </a:lnTo>
                <a:lnTo>
                  <a:pt x="5845" y="2836"/>
                </a:lnTo>
                <a:lnTo>
                  <a:pt x="5864" y="2858"/>
                </a:lnTo>
                <a:lnTo>
                  <a:pt x="5883" y="2879"/>
                </a:lnTo>
                <a:lnTo>
                  <a:pt x="5902" y="2900"/>
                </a:lnTo>
                <a:lnTo>
                  <a:pt x="5920" y="2923"/>
                </a:lnTo>
                <a:lnTo>
                  <a:pt x="5938" y="2947"/>
                </a:lnTo>
                <a:lnTo>
                  <a:pt x="5954" y="2970"/>
                </a:lnTo>
                <a:lnTo>
                  <a:pt x="5971" y="2994"/>
                </a:lnTo>
                <a:lnTo>
                  <a:pt x="5987" y="3017"/>
                </a:lnTo>
                <a:lnTo>
                  <a:pt x="6002" y="3042"/>
                </a:lnTo>
                <a:lnTo>
                  <a:pt x="6017" y="3068"/>
                </a:lnTo>
                <a:lnTo>
                  <a:pt x="6031" y="3092"/>
                </a:lnTo>
                <a:lnTo>
                  <a:pt x="6045" y="3118"/>
                </a:lnTo>
                <a:lnTo>
                  <a:pt x="6058" y="3145"/>
                </a:lnTo>
                <a:lnTo>
                  <a:pt x="6070" y="3171"/>
                </a:lnTo>
                <a:lnTo>
                  <a:pt x="6082" y="3197"/>
                </a:lnTo>
                <a:lnTo>
                  <a:pt x="6093" y="3225"/>
                </a:lnTo>
                <a:lnTo>
                  <a:pt x="6103" y="3252"/>
                </a:lnTo>
                <a:lnTo>
                  <a:pt x="6113" y="3280"/>
                </a:lnTo>
                <a:lnTo>
                  <a:pt x="6122" y="3308"/>
                </a:lnTo>
                <a:lnTo>
                  <a:pt x="6131" y="3337"/>
                </a:lnTo>
                <a:lnTo>
                  <a:pt x="6138" y="3366"/>
                </a:lnTo>
                <a:lnTo>
                  <a:pt x="6146" y="3395"/>
                </a:lnTo>
                <a:lnTo>
                  <a:pt x="6152" y="3423"/>
                </a:lnTo>
                <a:lnTo>
                  <a:pt x="6158" y="3452"/>
                </a:lnTo>
                <a:lnTo>
                  <a:pt x="6163" y="3482"/>
                </a:lnTo>
                <a:lnTo>
                  <a:pt x="6166" y="3512"/>
                </a:lnTo>
                <a:lnTo>
                  <a:pt x="6171" y="3542"/>
                </a:lnTo>
                <a:lnTo>
                  <a:pt x="6173" y="3574"/>
                </a:lnTo>
                <a:lnTo>
                  <a:pt x="6175" y="3604"/>
                </a:lnTo>
                <a:lnTo>
                  <a:pt x="6176" y="3635"/>
                </a:lnTo>
                <a:lnTo>
                  <a:pt x="6176" y="3666"/>
                </a:lnTo>
                <a:lnTo>
                  <a:pt x="6176" y="3697"/>
                </a:lnTo>
                <a:lnTo>
                  <a:pt x="6175" y="3727"/>
                </a:lnTo>
                <a:lnTo>
                  <a:pt x="6173" y="3758"/>
                </a:lnTo>
                <a:lnTo>
                  <a:pt x="6171" y="3788"/>
                </a:lnTo>
                <a:lnTo>
                  <a:pt x="6166" y="3819"/>
                </a:lnTo>
                <a:lnTo>
                  <a:pt x="6163" y="3849"/>
                </a:lnTo>
                <a:lnTo>
                  <a:pt x="6158" y="3878"/>
                </a:lnTo>
                <a:lnTo>
                  <a:pt x="6152" y="3908"/>
                </a:lnTo>
                <a:lnTo>
                  <a:pt x="6146" y="3937"/>
                </a:lnTo>
                <a:lnTo>
                  <a:pt x="6138" y="3966"/>
                </a:lnTo>
                <a:lnTo>
                  <a:pt x="6131" y="3995"/>
                </a:lnTo>
                <a:lnTo>
                  <a:pt x="6122" y="4023"/>
                </a:lnTo>
                <a:lnTo>
                  <a:pt x="6113" y="4051"/>
                </a:lnTo>
                <a:lnTo>
                  <a:pt x="6103" y="4078"/>
                </a:lnTo>
                <a:lnTo>
                  <a:pt x="6093" y="4106"/>
                </a:lnTo>
                <a:lnTo>
                  <a:pt x="6082" y="4133"/>
                </a:lnTo>
                <a:lnTo>
                  <a:pt x="6070" y="4160"/>
                </a:lnTo>
                <a:lnTo>
                  <a:pt x="6058" y="4187"/>
                </a:lnTo>
                <a:lnTo>
                  <a:pt x="6045" y="4212"/>
                </a:lnTo>
                <a:lnTo>
                  <a:pt x="6031" y="4238"/>
                </a:lnTo>
                <a:lnTo>
                  <a:pt x="6017" y="4264"/>
                </a:lnTo>
                <a:lnTo>
                  <a:pt x="6002" y="4288"/>
                </a:lnTo>
                <a:lnTo>
                  <a:pt x="5987" y="4313"/>
                </a:lnTo>
                <a:lnTo>
                  <a:pt x="5971" y="4338"/>
                </a:lnTo>
                <a:lnTo>
                  <a:pt x="5954" y="4361"/>
                </a:lnTo>
                <a:lnTo>
                  <a:pt x="5938" y="4385"/>
                </a:lnTo>
                <a:lnTo>
                  <a:pt x="5920" y="4407"/>
                </a:lnTo>
                <a:lnTo>
                  <a:pt x="5902" y="4430"/>
                </a:lnTo>
                <a:lnTo>
                  <a:pt x="5883" y="4452"/>
                </a:lnTo>
                <a:lnTo>
                  <a:pt x="5864" y="4474"/>
                </a:lnTo>
                <a:lnTo>
                  <a:pt x="5845" y="4495"/>
                </a:lnTo>
                <a:lnTo>
                  <a:pt x="5824" y="4516"/>
                </a:lnTo>
                <a:lnTo>
                  <a:pt x="5804" y="4536"/>
                </a:lnTo>
                <a:lnTo>
                  <a:pt x="5783" y="4555"/>
                </a:lnTo>
                <a:lnTo>
                  <a:pt x="5761" y="4575"/>
                </a:lnTo>
                <a:lnTo>
                  <a:pt x="5739" y="4593"/>
                </a:lnTo>
                <a:lnTo>
                  <a:pt x="5716" y="4611"/>
                </a:lnTo>
                <a:lnTo>
                  <a:pt x="5694" y="4629"/>
                </a:lnTo>
                <a:lnTo>
                  <a:pt x="5670" y="4645"/>
                </a:lnTo>
                <a:lnTo>
                  <a:pt x="5647" y="4662"/>
                </a:lnTo>
                <a:lnTo>
                  <a:pt x="5622" y="4678"/>
                </a:lnTo>
                <a:lnTo>
                  <a:pt x="5597" y="4693"/>
                </a:lnTo>
                <a:lnTo>
                  <a:pt x="5573" y="4708"/>
                </a:lnTo>
                <a:lnTo>
                  <a:pt x="5547" y="4722"/>
                </a:lnTo>
                <a:lnTo>
                  <a:pt x="5521" y="4736"/>
                </a:lnTo>
                <a:lnTo>
                  <a:pt x="5495" y="4749"/>
                </a:lnTo>
                <a:lnTo>
                  <a:pt x="5469" y="4761"/>
                </a:lnTo>
                <a:lnTo>
                  <a:pt x="5442" y="4773"/>
                </a:lnTo>
                <a:lnTo>
                  <a:pt x="5415" y="4785"/>
                </a:lnTo>
                <a:lnTo>
                  <a:pt x="5387" y="4794"/>
                </a:lnTo>
                <a:lnTo>
                  <a:pt x="5360" y="4804"/>
                </a:lnTo>
                <a:lnTo>
                  <a:pt x="5331" y="4813"/>
                </a:lnTo>
                <a:lnTo>
                  <a:pt x="5304" y="4822"/>
                </a:lnTo>
                <a:lnTo>
                  <a:pt x="5275" y="4830"/>
                </a:lnTo>
                <a:lnTo>
                  <a:pt x="5246" y="4837"/>
                </a:lnTo>
                <a:lnTo>
                  <a:pt x="5217" y="4844"/>
                </a:lnTo>
                <a:lnTo>
                  <a:pt x="5187" y="4849"/>
                </a:lnTo>
                <a:lnTo>
                  <a:pt x="5158" y="4853"/>
                </a:lnTo>
                <a:lnTo>
                  <a:pt x="5128" y="4857"/>
                </a:lnTo>
                <a:lnTo>
                  <a:pt x="5097" y="4862"/>
                </a:lnTo>
                <a:lnTo>
                  <a:pt x="5067" y="4864"/>
                </a:lnTo>
                <a:lnTo>
                  <a:pt x="5036" y="4866"/>
                </a:lnTo>
                <a:lnTo>
                  <a:pt x="5006" y="4867"/>
                </a:lnTo>
                <a:lnTo>
                  <a:pt x="4975" y="4867"/>
                </a:lnTo>
                <a:lnTo>
                  <a:pt x="4943" y="4867"/>
                </a:lnTo>
                <a:lnTo>
                  <a:pt x="4912" y="4866"/>
                </a:lnTo>
                <a:lnTo>
                  <a:pt x="4881" y="4864"/>
                </a:lnTo>
                <a:lnTo>
                  <a:pt x="4851" y="4862"/>
                </a:lnTo>
                <a:lnTo>
                  <a:pt x="4821" y="4857"/>
                </a:lnTo>
                <a:lnTo>
                  <a:pt x="4791" y="4853"/>
                </a:lnTo>
                <a:lnTo>
                  <a:pt x="4761" y="4849"/>
                </a:lnTo>
                <a:lnTo>
                  <a:pt x="4732" y="4844"/>
                </a:lnTo>
                <a:lnTo>
                  <a:pt x="4702" y="4837"/>
                </a:lnTo>
                <a:lnTo>
                  <a:pt x="4673" y="4830"/>
                </a:lnTo>
                <a:lnTo>
                  <a:pt x="4646" y="4822"/>
                </a:lnTo>
                <a:lnTo>
                  <a:pt x="4617" y="4813"/>
                </a:lnTo>
                <a:lnTo>
                  <a:pt x="4589" y="4804"/>
                </a:lnTo>
                <a:lnTo>
                  <a:pt x="4561" y="4794"/>
                </a:lnTo>
                <a:lnTo>
                  <a:pt x="4534" y="4785"/>
                </a:lnTo>
                <a:lnTo>
                  <a:pt x="4506" y="4773"/>
                </a:lnTo>
                <a:lnTo>
                  <a:pt x="4479" y="4761"/>
                </a:lnTo>
                <a:lnTo>
                  <a:pt x="4454" y="4749"/>
                </a:lnTo>
                <a:lnTo>
                  <a:pt x="4427" y="4736"/>
                </a:lnTo>
                <a:lnTo>
                  <a:pt x="4401" y="4722"/>
                </a:lnTo>
                <a:lnTo>
                  <a:pt x="4377" y="4708"/>
                </a:lnTo>
                <a:lnTo>
                  <a:pt x="4351" y="4693"/>
                </a:lnTo>
                <a:lnTo>
                  <a:pt x="4326" y="4678"/>
                </a:lnTo>
                <a:lnTo>
                  <a:pt x="4303" y="4662"/>
                </a:lnTo>
                <a:lnTo>
                  <a:pt x="4279" y="4645"/>
                </a:lnTo>
                <a:lnTo>
                  <a:pt x="4255" y="4629"/>
                </a:lnTo>
                <a:lnTo>
                  <a:pt x="4232" y="4611"/>
                </a:lnTo>
                <a:lnTo>
                  <a:pt x="4209" y="4593"/>
                </a:lnTo>
                <a:lnTo>
                  <a:pt x="4188" y="4575"/>
                </a:lnTo>
                <a:lnTo>
                  <a:pt x="4167" y="4555"/>
                </a:lnTo>
                <a:lnTo>
                  <a:pt x="4145" y="4536"/>
                </a:lnTo>
                <a:lnTo>
                  <a:pt x="4125" y="4516"/>
                </a:lnTo>
                <a:lnTo>
                  <a:pt x="4104" y="4495"/>
                </a:lnTo>
                <a:lnTo>
                  <a:pt x="4085" y="4474"/>
                </a:lnTo>
                <a:lnTo>
                  <a:pt x="4066" y="4452"/>
                </a:lnTo>
                <a:lnTo>
                  <a:pt x="4047" y="4430"/>
                </a:lnTo>
                <a:lnTo>
                  <a:pt x="4029" y="4407"/>
                </a:lnTo>
                <a:lnTo>
                  <a:pt x="4011" y="4385"/>
                </a:lnTo>
                <a:lnTo>
                  <a:pt x="3994" y="4361"/>
                </a:lnTo>
                <a:lnTo>
                  <a:pt x="3978" y="4338"/>
                </a:lnTo>
                <a:lnTo>
                  <a:pt x="3962" y="4313"/>
                </a:lnTo>
                <a:lnTo>
                  <a:pt x="3947" y="4288"/>
                </a:lnTo>
                <a:lnTo>
                  <a:pt x="3932" y="4264"/>
                </a:lnTo>
                <a:lnTo>
                  <a:pt x="3918" y="4238"/>
                </a:lnTo>
                <a:lnTo>
                  <a:pt x="3904" y="4212"/>
                </a:lnTo>
                <a:lnTo>
                  <a:pt x="3891" y="4187"/>
                </a:lnTo>
                <a:lnTo>
                  <a:pt x="3878" y="4160"/>
                </a:lnTo>
                <a:lnTo>
                  <a:pt x="3866" y="4133"/>
                </a:lnTo>
                <a:lnTo>
                  <a:pt x="3856" y="4106"/>
                </a:lnTo>
                <a:lnTo>
                  <a:pt x="3845" y="4078"/>
                </a:lnTo>
                <a:lnTo>
                  <a:pt x="3835" y="4051"/>
                </a:lnTo>
                <a:lnTo>
                  <a:pt x="3827" y="4023"/>
                </a:lnTo>
                <a:lnTo>
                  <a:pt x="3818" y="3995"/>
                </a:lnTo>
                <a:lnTo>
                  <a:pt x="3811" y="3966"/>
                </a:lnTo>
                <a:lnTo>
                  <a:pt x="3803" y="3937"/>
                </a:lnTo>
                <a:lnTo>
                  <a:pt x="3797" y="3908"/>
                </a:lnTo>
                <a:lnTo>
                  <a:pt x="3791" y="3878"/>
                </a:lnTo>
                <a:lnTo>
                  <a:pt x="3786" y="3849"/>
                </a:lnTo>
                <a:lnTo>
                  <a:pt x="3782" y="3819"/>
                </a:lnTo>
                <a:lnTo>
                  <a:pt x="3779" y="3788"/>
                </a:lnTo>
                <a:lnTo>
                  <a:pt x="3775" y="3758"/>
                </a:lnTo>
                <a:lnTo>
                  <a:pt x="3774" y="3727"/>
                </a:lnTo>
                <a:lnTo>
                  <a:pt x="3773" y="3697"/>
                </a:lnTo>
                <a:lnTo>
                  <a:pt x="3772" y="3666"/>
                </a:lnTo>
                <a:lnTo>
                  <a:pt x="3773" y="3635"/>
                </a:lnTo>
                <a:lnTo>
                  <a:pt x="3774" y="3604"/>
                </a:lnTo>
                <a:lnTo>
                  <a:pt x="3775" y="3574"/>
                </a:lnTo>
                <a:lnTo>
                  <a:pt x="3779" y="3542"/>
                </a:lnTo>
                <a:lnTo>
                  <a:pt x="3782" y="3512"/>
                </a:lnTo>
                <a:lnTo>
                  <a:pt x="3786" y="3482"/>
                </a:lnTo>
                <a:lnTo>
                  <a:pt x="3791" y="3452"/>
                </a:lnTo>
                <a:lnTo>
                  <a:pt x="3797" y="3423"/>
                </a:lnTo>
                <a:lnTo>
                  <a:pt x="3803" y="3395"/>
                </a:lnTo>
                <a:lnTo>
                  <a:pt x="3811" y="3366"/>
                </a:lnTo>
                <a:lnTo>
                  <a:pt x="3818" y="3337"/>
                </a:lnTo>
                <a:lnTo>
                  <a:pt x="3827" y="3308"/>
                </a:lnTo>
                <a:lnTo>
                  <a:pt x="3835" y="3280"/>
                </a:lnTo>
                <a:lnTo>
                  <a:pt x="3845" y="3252"/>
                </a:lnTo>
                <a:lnTo>
                  <a:pt x="3856" y="3225"/>
                </a:lnTo>
                <a:lnTo>
                  <a:pt x="3866" y="3197"/>
                </a:lnTo>
                <a:lnTo>
                  <a:pt x="3878" y="3171"/>
                </a:lnTo>
                <a:lnTo>
                  <a:pt x="3891" y="3145"/>
                </a:lnTo>
                <a:lnTo>
                  <a:pt x="3904" y="3118"/>
                </a:lnTo>
                <a:lnTo>
                  <a:pt x="3918" y="3092"/>
                </a:lnTo>
                <a:lnTo>
                  <a:pt x="3932" y="3068"/>
                </a:lnTo>
                <a:lnTo>
                  <a:pt x="3947" y="3042"/>
                </a:lnTo>
                <a:lnTo>
                  <a:pt x="3962" y="3017"/>
                </a:lnTo>
                <a:lnTo>
                  <a:pt x="3978" y="2994"/>
                </a:lnTo>
                <a:lnTo>
                  <a:pt x="3994" y="2970"/>
                </a:lnTo>
                <a:lnTo>
                  <a:pt x="4011" y="2947"/>
                </a:lnTo>
                <a:lnTo>
                  <a:pt x="4029" y="2923"/>
                </a:lnTo>
                <a:lnTo>
                  <a:pt x="4047" y="2900"/>
                </a:lnTo>
                <a:lnTo>
                  <a:pt x="4066" y="2879"/>
                </a:lnTo>
                <a:lnTo>
                  <a:pt x="4085" y="2858"/>
                </a:lnTo>
                <a:lnTo>
                  <a:pt x="4104" y="2836"/>
                </a:lnTo>
                <a:lnTo>
                  <a:pt x="4125" y="2816"/>
                </a:lnTo>
                <a:lnTo>
                  <a:pt x="4145" y="2795"/>
                </a:lnTo>
                <a:lnTo>
                  <a:pt x="4167" y="2776"/>
                </a:lnTo>
                <a:lnTo>
                  <a:pt x="4188" y="2757"/>
                </a:lnTo>
                <a:lnTo>
                  <a:pt x="4209" y="2738"/>
                </a:lnTo>
                <a:lnTo>
                  <a:pt x="4232" y="2720"/>
                </a:lnTo>
                <a:lnTo>
                  <a:pt x="4255" y="2702"/>
                </a:lnTo>
                <a:lnTo>
                  <a:pt x="4279" y="2685"/>
                </a:lnTo>
                <a:lnTo>
                  <a:pt x="4303" y="2669"/>
                </a:lnTo>
                <a:lnTo>
                  <a:pt x="4326" y="2653"/>
                </a:lnTo>
                <a:lnTo>
                  <a:pt x="4351" y="2638"/>
                </a:lnTo>
                <a:lnTo>
                  <a:pt x="4377" y="2623"/>
                </a:lnTo>
                <a:lnTo>
                  <a:pt x="4401" y="2609"/>
                </a:lnTo>
                <a:lnTo>
                  <a:pt x="4427" y="2595"/>
                </a:lnTo>
                <a:lnTo>
                  <a:pt x="4454" y="2582"/>
                </a:lnTo>
                <a:lnTo>
                  <a:pt x="4479" y="2569"/>
                </a:lnTo>
                <a:lnTo>
                  <a:pt x="4506" y="2558"/>
                </a:lnTo>
                <a:lnTo>
                  <a:pt x="4534" y="2547"/>
                </a:lnTo>
                <a:lnTo>
                  <a:pt x="4561" y="2536"/>
                </a:lnTo>
                <a:lnTo>
                  <a:pt x="4589" y="2526"/>
                </a:lnTo>
                <a:lnTo>
                  <a:pt x="4617" y="2518"/>
                </a:lnTo>
                <a:lnTo>
                  <a:pt x="4646" y="2509"/>
                </a:lnTo>
                <a:lnTo>
                  <a:pt x="4673" y="2502"/>
                </a:lnTo>
                <a:lnTo>
                  <a:pt x="4702" y="2494"/>
                </a:lnTo>
                <a:lnTo>
                  <a:pt x="4732" y="2488"/>
                </a:lnTo>
                <a:lnTo>
                  <a:pt x="4761" y="2482"/>
                </a:lnTo>
                <a:lnTo>
                  <a:pt x="4791" y="2477"/>
                </a:lnTo>
                <a:lnTo>
                  <a:pt x="4821" y="2473"/>
                </a:lnTo>
                <a:lnTo>
                  <a:pt x="4851" y="2470"/>
                </a:lnTo>
                <a:lnTo>
                  <a:pt x="4881" y="2467"/>
                </a:lnTo>
                <a:lnTo>
                  <a:pt x="4912" y="2465"/>
                </a:lnTo>
                <a:lnTo>
                  <a:pt x="4943" y="2464"/>
                </a:lnTo>
                <a:lnTo>
                  <a:pt x="4975" y="2463"/>
                </a:lnTo>
                <a:close/>
                <a:moveTo>
                  <a:pt x="5548" y="3088"/>
                </a:moveTo>
                <a:lnTo>
                  <a:pt x="4727" y="4441"/>
                </a:lnTo>
                <a:lnTo>
                  <a:pt x="4757" y="4450"/>
                </a:lnTo>
                <a:lnTo>
                  <a:pt x="4787" y="4458"/>
                </a:lnTo>
                <a:lnTo>
                  <a:pt x="4817" y="4464"/>
                </a:lnTo>
                <a:lnTo>
                  <a:pt x="4848" y="4469"/>
                </a:lnTo>
                <a:lnTo>
                  <a:pt x="4879" y="4474"/>
                </a:lnTo>
                <a:lnTo>
                  <a:pt x="4910" y="4477"/>
                </a:lnTo>
                <a:lnTo>
                  <a:pt x="4942" y="4479"/>
                </a:lnTo>
                <a:lnTo>
                  <a:pt x="4975" y="4479"/>
                </a:lnTo>
                <a:lnTo>
                  <a:pt x="5016" y="4478"/>
                </a:lnTo>
                <a:lnTo>
                  <a:pt x="5057" y="4475"/>
                </a:lnTo>
                <a:lnTo>
                  <a:pt x="5098" y="4469"/>
                </a:lnTo>
                <a:lnTo>
                  <a:pt x="5139" y="4463"/>
                </a:lnTo>
                <a:lnTo>
                  <a:pt x="5178" y="4453"/>
                </a:lnTo>
                <a:lnTo>
                  <a:pt x="5217" y="4443"/>
                </a:lnTo>
                <a:lnTo>
                  <a:pt x="5254" y="4430"/>
                </a:lnTo>
                <a:lnTo>
                  <a:pt x="5291" y="4415"/>
                </a:lnTo>
                <a:lnTo>
                  <a:pt x="5327" y="4399"/>
                </a:lnTo>
                <a:lnTo>
                  <a:pt x="5363" y="4381"/>
                </a:lnTo>
                <a:lnTo>
                  <a:pt x="5397" y="4361"/>
                </a:lnTo>
                <a:lnTo>
                  <a:pt x="5429" y="4340"/>
                </a:lnTo>
                <a:lnTo>
                  <a:pt x="5461" y="4317"/>
                </a:lnTo>
                <a:lnTo>
                  <a:pt x="5492" y="4294"/>
                </a:lnTo>
                <a:lnTo>
                  <a:pt x="5521" y="4268"/>
                </a:lnTo>
                <a:lnTo>
                  <a:pt x="5550" y="4241"/>
                </a:lnTo>
                <a:lnTo>
                  <a:pt x="5577" y="4212"/>
                </a:lnTo>
                <a:lnTo>
                  <a:pt x="5603" y="4183"/>
                </a:lnTo>
                <a:lnTo>
                  <a:pt x="5626" y="4152"/>
                </a:lnTo>
                <a:lnTo>
                  <a:pt x="5649" y="4120"/>
                </a:lnTo>
                <a:lnTo>
                  <a:pt x="5670" y="4088"/>
                </a:lnTo>
                <a:lnTo>
                  <a:pt x="5689" y="4054"/>
                </a:lnTo>
                <a:lnTo>
                  <a:pt x="5708" y="4018"/>
                </a:lnTo>
                <a:lnTo>
                  <a:pt x="5724" y="3982"/>
                </a:lnTo>
                <a:lnTo>
                  <a:pt x="5739" y="3945"/>
                </a:lnTo>
                <a:lnTo>
                  <a:pt x="5752" y="3908"/>
                </a:lnTo>
                <a:lnTo>
                  <a:pt x="5762" y="3869"/>
                </a:lnTo>
                <a:lnTo>
                  <a:pt x="5772" y="3830"/>
                </a:lnTo>
                <a:lnTo>
                  <a:pt x="5778" y="3789"/>
                </a:lnTo>
                <a:lnTo>
                  <a:pt x="5784" y="3748"/>
                </a:lnTo>
                <a:lnTo>
                  <a:pt x="5787" y="3707"/>
                </a:lnTo>
                <a:lnTo>
                  <a:pt x="5788" y="3666"/>
                </a:lnTo>
                <a:lnTo>
                  <a:pt x="5787" y="3624"/>
                </a:lnTo>
                <a:lnTo>
                  <a:pt x="5784" y="3582"/>
                </a:lnTo>
                <a:lnTo>
                  <a:pt x="5778" y="3541"/>
                </a:lnTo>
                <a:lnTo>
                  <a:pt x="5772" y="3502"/>
                </a:lnTo>
                <a:lnTo>
                  <a:pt x="5762" y="3462"/>
                </a:lnTo>
                <a:lnTo>
                  <a:pt x="5752" y="3423"/>
                </a:lnTo>
                <a:lnTo>
                  <a:pt x="5739" y="3386"/>
                </a:lnTo>
                <a:lnTo>
                  <a:pt x="5724" y="3348"/>
                </a:lnTo>
                <a:lnTo>
                  <a:pt x="5708" y="3313"/>
                </a:lnTo>
                <a:lnTo>
                  <a:pt x="5689" y="3278"/>
                </a:lnTo>
                <a:lnTo>
                  <a:pt x="5670" y="3243"/>
                </a:lnTo>
                <a:lnTo>
                  <a:pt x="5649" y="3210"/>
                </a:lnTo>
                <a:lnTo>
                  <a:pt x="5626" y="3179"/>
                </a:lnTo>
                <a:lnTo>
                  <a:pt x="5603" y="3148"/>
                </a:lnTo>
                <a:lnTo>
                  <a:pt x="5577" y="3118"/>
                </a:lnTo>
                <a:lnTo>
                  <a:pt x="5550" y="3090"/>
                </a:lnTo>
                <a:lnTo>
                  <a:pt x="5548" y="3088"/>
                </a:lnTo>
                <a:close/>
                <a:moveTo>
                  <a:pt x="4398" y="4239"/>
                </a:moveTo>
                <a:lnTo>
                  <a:pt x="5217" y="2889"/>
                </a:lnTo>
                <a:lnTo>
                  <a:pt x="5188" y="2880"/>
                </a:lnTo>
                <a:lnTo>
                  <a:pt x="5159" y="2873"/>
                </a:lnTo>
                <a:lnTo>
                  <a:pt x="5129" y="2866"/>
                </a:lnTo>
                <a:lnTo>
                  <a:pt x="5099" y="2861"/>
                </a:lnTo>
                <a:lnTo>
                  <a:pt x="5068" y="2858"/>
                </a:lnTo>
                <a:lnTo>
                  <a:pt x="5037" y="2854"/>
                </a:lnTo>
                <a:lnTo>
                  <a:pt x="5006" y="2852"/>
                </a:lnTo>
                <a:lnTo>
                  <a:pt x="4975" y="2852"/>
                </a:lnTo>
                <a:lnTo>
                  <a:pt x="4933" y="2853"/>
                </a:lnTo>
                <a:lnTo>
                  <a:pt x="4891" y="2855"/>
                </a:lnTo>
                <a:lnTo>
                  <a:pt x="4850" y="2861"/>
                </a:lnTo>
                <a:lnTo>
                  <a:pt x="4811" y="2868"/>
                </a:lnTo>
                <a:lnTo>
                  <a:pt x="4771" y="2877"/>
                </a:lnTo>
                <a:lnTo>
                  <a:pt x="4732" y="2889"/>
                </a:lnTo>
                <a:lnTo>
                  <a:pt x="4695" y="2902"/>
                </a:lnTo>
                <a:lnTo>
                  <a:pt x="4657" y="2915"/>
                </a:lnTo>
                <a:lnTo>
                  <a:pt x="4622" y="2932"/>
                </a:lnTo>
                <a:lnTo>
                  <a:pt x="4587" y="2950"/>
                </a:lnTo>
                <a:lnTo>
                  <a:pt x="4552" y="2969"/>
                </a:lnTo>
                <a:lnTo>
                  <a:pt x="4519" y="2990"/>
                </a:lnTo>
                <a:lnTo>
                  <a:pt x="4487" y="3013"/>
                </a:lnTo>
                <a:lnTo>
                  <a:pt x="4457" y="3038"/>
                </a:lnTo>
                <a:lnTo>
                  <a:pt x="4427" y="3063"/>
                </a:lnTo>
                <a:lnTo>
                  <a:pt x="4399" y="3090"/>
                </a:lnTo>
                <a:lnTo>
                  <a:pt x="4372" y="3118"/>
                </a:lnTo>
                <a:lnTo>
                  <a:pt x="4347" y="3148"/>
                </a:lnTo>
                <a:lnTo>
                  <a:pt x="4322" y="3179"/>
                </a:lnTo>
                <a:lnTo>
                  <a:pt x="4299" y="3210"/>
                </a:lnTo>
                <a:lnTo>
                  <a:pt x="4278" y="3243"/>
                </a:lnTo>
                <a:lnTo>
                  <a:pt x="4259" y="3278"/>
                </a:lnTo>
                <a:lnTo>
                  <a:pt x="4240" y="3313"/>
                </a:lnTo>
                <a:lnTo>
                  <a:pt x="4224" y="3348"/>
                </a:lnTo>
                <a:lnTo>
                  <a:pt x="4210" y="3386"/>
                </a:lnTo>
                <a:lnTo>
                  <a:pt x="4198" y="3423"/>
                </a:lnTo>
                <a:lnTo>
                  <a:pt x="4186" y="3462"/>
                </a:lnTo>
                <a:lnTo>
                  <a:pt x="4177" y="3502"/>
                </a:lnTo>
                <a:lnTo>
                  <a:pt x="4170" y="3541"/>
                </a:lnTo>
                <a:lnTo>
                  <a:pt x="4164" y="3582"/>
                </a:lnTo>
                <a:lnTo>
                  <a:pt x="4162" y="3624"/>
                </a:lnTo>
                <a:lnTo>
                  <a:pt x="4161" y="3666"/>
                </a:lnTo>
                <a:lnTo>
                  <a:pt x="4162" y="3707"/>
                </a:lnTo>
                <a:lnTo>
                  <a:pt x="4164" y="3748"/>
                </a:lnTo>
                <a:lnTo>
                  <a:pt x="4170" y="3789"/>
                </a:lnTo>
                <a:lnTo>
                  <a:pt x="4177" y="3829"/>
                </a:lnTo>
                <a:lnTo>
                  <a:pt x="4186" y="3868"/>
                </a:lnTo>
                <a:lnTo>
                  <a:pt x="4197" y="3907"/>
                </a:lnTo>
                <a:lnTo>
                  <a:pt x="4209" y="3944"/>
                </a:lnTo>
                <a:lnTo>
                  <a:pt x="4224" y="3982"/>
                </a:lnTo>
                <a:lnTo>
                  <a:pt x="4240" y="4017"/>
                </a:lnTo>
                <a:lnTo>
                  <a:pt x="4259" y="4053"/>
                </a:lnTo>
                <a:lnTo>
                  <a:pt x="4278" y="4087"/>
                </a:lnTo>
                <a:lnTo>
                  <a:pt x="4298" y="4119"/>
                </a:lnTo>
                <a:lnTo>
                  <a:pt x="4321" y="4151"/>
                </a:lnTo>
                <a:lnTo>
                  <a:pt x="4346" y="4182"/>
                </a:lnTo>
                <a:lnTo>
                  <a:pt x="4371" y="4211"/>
                </a:lnTo>
                <a:lnTo>
                  <a:pt x="4398" y="4239"/>
                </a:lnTo>
                <a:close/>
                <a:moveTo>
                  <a:pt x="3365" y="684"/>
                </a:moveTo>
                <a:lnTo>
                  <a:pt x="3603" y="684"/>
                </a:lnTo>
                <a:lnTo>
                  <a:pt x="3603" y="3680"/>
                </a:lnTo>
                <a:lnTo>
                  <a:pt x="3365" y="3680"/>
                </a:lnTo>
                <a:lnTo>
                  <a:pt x="3365" y="684"/>
                </a:lnTo>
                <a:close/>
                <a:moveTo>
                  <a:pt x="2103" y="1731"/>
                </a:moveTo>
                <a:lnTo>
                  <a:pt x="2958" y="1069"/>
                </a:lnTo>
                <a:lnTo>
                  <a:pt x="2975" y="1054"/>
                </a:lnTo>
                <a:lnTo>
                  <a:pt x="2991" y="1038"/>
                </a:lnTo>
                <a:lnTo>
                  <a:pt x="3004" y="1021"/>
                </a:lnTo>
                <a:lnTo>
                  <a:pt x="3016" y="1002"/>
                </a:lnTo>
                <a:lnTo>
                  <a:pt x="3025" y="983"/>
                </a:lnTo>
                <a:lnTo>
                  <a:pt x="3033" y="963"/>
                </a:lnTo>
                <a:lnTo>
                  <a:pt x="3039" y="942"/>
                </a:lnTo>
                <a:lnTo>
                  <a:pt x="3042" y="921"/>
                </a:lnTo>
                <a:lnTo>
                  <a:pt x="3044" y="901"/>
                </a:lnTo>
                <a:lnTo>
                  <a:pt x="3043" y="879"/>
                </a:lnTo>
                <a:lnTo>
                  <a:pt x="3041" y="858"/>
                </a:lnTo>
                <a:lnTo>
                  <a:pt x="3037" y="836"/>
                </a:lnTo>
                <a:lnTo>
                  <a:pt x="3031" y="816"/>
                </a:lnTo>
                <a:lnTo>
                  <a:pt x="3022" y="796"/>
                </a:lnTo>
                <a:lnTo>
                  <a:pt x="3011" y="776"/>
                </a:lnTo>
                <a:lnTo>
                  <a:pt x="2998" y="757"/>
                </a:lnTo>
                <a:lnTo>
                  <a:pt x="2983" y="740"/>
                </a:lnTo>
                <a:lnTo>
                  <a:pt x="2967" y="725"/>
                </a:lnTo>
                <a:lnTo>
                  <a:pt x="2950" y="711"/>
                </a:lnTo>
                <a:lnTo>
                  <a:pt x="2931" y="700"/>
                </a:lnTo>
                <a:lnTo>
                  <a:pt x="2912" y="691"/>
                </a:lnTo>
                <a:lnTo>
                  <a:pt x="2892" y="683"/>
                </a:lnTo>
                <a:lnTo>
                  <a:pt x="2872" y="677"/>
                </a:lnTo>
                <a:lnTo>
                  <a:pt x="2851" y="673"/>
                </a:lnTo>
                <a:lnTo>
                  <a:pt x="2829" y="671"/>
                </a:lnTo>
                <a:lnTo>
                  <a:pt x="2808" y="671"/>
                </a:lnTo>
                <a:lnTo>
                  <a:pt x="2786" y="674"/>
                </a:lnTo>
                <a:lnTo>
                  <a:pt x="2766" y="679"/>
                </a:lnTo>
                <a:lnTo>
                  <a:pt x="2744" y="685"/>
                </a:lnTo>
                <a:lnTo>
                  <a:pt x="2725" y="694"/>
                </a:lnTo>
                <a:lnTo>
                  <a:pt x="2705" y="704"/>
                </a:lnTo>
                <a:lnTo>
                  <a:pt x="2687" y="717"/>
                </a:lnTo>
                <a:lnTo>
                  <a:pt x="1831" y="1380"/>
                </a:lnTo>
                <a:lnTo>
                  <a:pt x="1813" y="1395"/>
                </a:lnTo>
                <a:lnTo>
                  <a:pt x="1798" y="1411"/>
                </a:lnTo>
                <a:lnTo>
                  <a:pt x="1785" y="1428"/>
                </a:lnTo>
                <a:lnTo>
                  <a:pt x="1774" y="1446"/>
                </a:lnTo>
                <a:lnTo>
                  <a:pt x="1764" y="1465"/>
                </a:lnTo>
                <a:lnTo>
                  <a:pt x="1756" y="1486"/>
                </a:lnTo>
                <a:lnTo>
                  <a:pt x="1750" y="1506"/>
                </a:lnTo>
                <a:lnTo>
                  <a:pt x="1747" y="1526"/>
                </a:lnTo>
                <a:lnTo>
                  <a:pt x="1745" y="1548"/>
                </a:lnTo>
                <a:lnTo>
                  <a:pt x="1745" y="1569"/>
                </a:lnTo>
                <a:lnTo>
                  <a:pt x="1748" y="1591"/>
                </a:lnTo>
                <a:lnTo>
                  <a:pt x="1752" y="1612"/>
                </a:lnTo>
                <a:lnTo>
                  <a:pt x="1758" y="1633"/>
                </a:lnTo>
                <a:lnTo>
                  <a:pt x="1767" y="1653"/>
                </a:lnTo>
                <a:lnTo>
                  <a:pt x="1778" y="1672"/>
                </a:lnTo>
                <a:lnTo>
                  <a:pt x="1791" y="1690"/>
                </a:lnTo>
                <a:lnTo>
                  <a:pt x="1806" y="1709"/>
                </a:lnTo>
                <a:lnTo>
                  <a:pt x="1822" y="1724"/>
                </a:lnTo>
                <a:lnTo>
                  <a:pt x="1839" y="1737"/>
                </a:lnTo>
                <a:lnTo>
                  <a:pt x="1857" y="1748"/>
                </a:lnTo>
                <a:lnTo>
                  <a:pt x="1876" y="1758"/>
                </a:lnTo>
                <a:lnTo>
                  <a:pt x="1897" y="1765"/>
                </a:lnTo>
                <a:lnTo>
                  <a:pt x="1917" y="1772"/>
                </a:lnTo>
                <a:lnTo>
                  <a:pt x="1939" y="1775"/>
                </a:lnTo>
                <a:lnTo>
                  <a:pt x="1960" y="1777"/>
                </a:lnTo>
                <a:lnTo>
                  <a:pt x="1981" y="1776"/>
                </a:lnTo>
                <a:lnTo>
                  <a:pt x="2002" y="1774"/>
                </a:lnTo>
                <a:lnTo>
                  <a:pt x="2023" y="1770"/>
                </a:lnTo>
                <a:lnTo>
                  <a:pt x="2044" y="1763"/>
                </a:lnTo>
                <a:lnTo>
                  <a:pt x="2064" y="1755"/>
                </a:lnTo>
                <a:lnTo>
                  <a:pt x="2083" y="1744"/>
                </a:lnTo>
                <a:lnTo>
                  <a:pt x="2103" y="1731"/>
                </a:lnTo>
                <a:close/>
                <a:moveTo>
                  <a:pt x="1456" y="2739"/>
                </a:moveTo>
                <a:lnTo>
                  <a:pt x="1456" y="1580"/>
                </a:lnTo>
                <a:lnTo>
                  <a:pt x="672" y="1580"/>
                </a:lnTo>
                <a:lnTo>
                  <a:pt x="649" y="1581"/>
                </a:lnTo>
                <a:lnTo>
                  <a:pt x="629" y="1583"/>
                </a:lnTo>
                <a:lnTo>
                  <a:pt x="609" y="1589"/>
                </a:lnTo>
                <a:lnTo>
                  <a:pt x="588" y="1595"/>
                </a:lnTo>
                <a:lnTo>
                  <a:pt x="570" y="1604"/>
                </a:lnTo>
                <a:lnTo>
                  <a:pt x="552" y="1613"/>
                </a:lnTo>
                <a:lnTo>
                  <a:pt x="536" y="1625"/>
                </a:lnTo>
                <a:lnTo>
                  <a:pt x="520" y="1638"/>
                </a:lnTo>
                <a:lnTo>
                  <a:pt x="511" y="1647"/>
                </a:lnTo>
                <a:lnTo>
                  <a:pt x="497" y="1663"/>
                </a:lnTo>
                <a:lnTo>
                  <a:pt x="483" y="1680"/>
                </a:lnTo>
                <a:lnTo>
                  <a:pt x="472" y="1699"/>
                </a:lnTo>
                <a:lnTo>
                  <a:pt x="463" y="1718"/>
                </a:lnTo>
                <a:lnTo>
                  <a:pt x="455" y="1739"/>
                </a:lnTo>
                <a:lnTo>
                  <a:pt x="449" y="1761"/>
                </a:lnTo>
                <a:lnTo>
                  <a:pt x="446" y="1784"/>
                </a:lnTo>
                <a:lnTo>
                  <a:pt x="445" y="1806"/>
                </a:lnTo>
                <a:lnTo>
                  <a:pt x="445" y="2512"/>
                </a:lnTo>
                <a:lnTo>
                  <a:pt x="446" y="2535"/>
                </a:lnTo>
                <a:lnTo>
                  <a:pt x="449" y="2558"/>
                </a:lnTo>
                <a:lnTo>
                  <a:pt x="455" y="2579"/>
                </a:lnTo>
                <a:lnTo>
                  <a:pt x="463" y="2600"/>
                </a:lnTo>
                <a:lnTo>
                  <a:pt x="472" y="2620"/>
                </a:lnTo>
                <a:lnTo>
                  <a:pt x="483" y="2639"/>
                </a:lnTo>
                <a:lnTo>
                  <a:pt x="497" y="2656"/>
                </a:lnTo>
                <a:lnTo>
                  <a:pt x="511" y="2672"/>
                </a:lnTo>
                <a:lnTo>
                  <a:pt x="527" y="2687"/>
                </a:lnTo>
                <a:lnTo>
                  <a:pt x="545" y="2700"/>
                </a:lnTo>
                <a:lnTo>
                  <a:pt x="564" y="2712"/>
                </a:lnTo>
                <a:lnTo>
                  <a:pt x="584" y="2721"/>
                </a:lnTo>
                <a:lnTo>
                  <a:pt x="604" y="2729"/>
                </a:lnTo>
                <a:lnTo>
                  <a:pt x="626" y="2734"/>
                </a:lnTo>
                <a:lnTo>
                  <a:pt x="648" y="2738"/>
                </a:lnTo>
                <a:lnTo>
                  <a:pt x="672" y="2739"/>
                </a:lnTo>
                <a:lnTo>
                  <a:pt x="1456" y="2739"/>
                </a:lnTo>
                <a:close/>
              </a:path>
            </a:pathLst>
          </a:custGeom>
          <a:solidFill>
            <a:srgbClr val="212870"/>
          </a:solidFill>
          <a:ln>
            <a:noFill/>
          </a:ln>
          <a:extLst/>
        </p:spPr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685800">
              <a:defRPr/>
            </a:pPr>
            <a:endParaRPr lang="zh-CN" altLang="en-US" sz="1350"/>
          </a:p>
        </p:txBody>
      </p:sp>
      <p:sp>
        <p:nvSpPr>
          <p:cNvPr id="40" name="KSO_Shape">
            <a:extLst>
              <a:ext uri="{FF2B5EF4-FFF2-40B4-BE49-F238E27FC236}">
                <a16:creationId xmlns:a16="http://schemas.microsoft.com/office/drawing/2014/main" id="{95D08B59-CB75-4C1C-8C17-A0976F8A1D69}"/>
              </a:ext>
            </a:extLst>
          </p:cNvPr>
          <p:cNvSpPr>
            <a:spLocks/>
          </p:cNvSpPr>
          <p:nvPr/>
        </p:nvSpPr>
        <p:spPr bwMode="auto">
          <a:xfrm>
            <a:off x="7619576" y="3080853"/>
            <a:ext cx="393723" cy="246680"/>
          </a:xfrm>
          <a:custGeom>
            <a:avLst/>
            <a:gdLst>
              <a:gd name="T0" fmla="*/ 2147483646 w 257"/>
              <a:gd name="T1" fmla="*/ 2147483646 h 191"/>
              <a:gd name="T2" fmla="*/ 2147483646 w 257"/>
              <a:gd name="T3" fmla="*/ 2147483646 h 191"/>
              <a:gd name="T4" fmla="*/ 2147483646 w 257"/>
              <a:gd name="T5" fmla="*/ 2147483646 h 191"/>
              <a:gd name="T6" fmla="*/ 2147483646 w 257"/>
              <a:gd name="T7" fmla="*/ 2147483646 h 191"/>
              <a:gd name="T8" fmla="*/ 2147483646 w 257"/>
              <a:gd name="T9" fmla="*/ 2147483646 h 191"/>
              <a:gd name="T10" fmla="*/ 2147483646 w 257"/>
              <a:gd name="T11" fmla="*/ 2147483646 h 191"/>
              <a:gd name="T12" fmla="*/ 2147483646 w 257"/>
              <a:gd name="T13" fmla="*/ 2147483646 h 191"/>
              <a:gd name="T14" fmla="*/ 2147483646 w 257"/>
              <a:gd name="T15" fmla="*/ 2147483646 h 191"/>
              <a:gd name="T16" fmla="*/ 2147483646 w 257"/>
              <a:gd name="T17" fmla="*/ 2147483646 h 191"/>
              <a:gd name="T18" fmla="*/ 2147483646 w 257"/>
              <a:gd name="T19" fmla="*/ 2147483646 h 191"/>
              <a:gd name="T20" fmla="*/ 2147483646 w 257"/>
              <a:gd name="T21" fmla="*/ 2147483646 h 191"/>
              <a:gd name="T22" fmla="*/ 2147483646 w 257"/>
              <a:gd name="T23" fmla="*/ 2147483646 h 191"/>
              <a:gd name="T24" fmla="*/ 2147483646 w 257"/>
              <a:gd name="T25" fmla="*/ 2147483646 h 191"/>
              <a:gd name="T26" fmla="*/ 2147483646 w 257"/>
              <a:gd name="T27" fmla="*/ 2147483646 h 191"/>
              <a:gd name="T28" fmla="*/ 2147483646 w 257"/>
              <a:gd name="T29" fmla="*/ 2147483646 h 191"/>
              <a:gd name="T30" fmla="*/ 2147483646 w 257"/>
              <a:gd name="T31" fmla="*/ 2147483646 h 191"/>
              <a:gd name="T32" fmla="*/ 2147483646 w 257"/>
              <a:gd name="T33" fmla="*/ 2147483646 h 191"/>
              <a:gd name="T34" fmla="*/ 2147483646 w 257"/>
              <a:gd name="T35" fmla="*/ 2147483646 h 191"/>
              <a:gd name="T36" fmla="*/ 2147483646 w 257"/>
              <a:gd name="T37" fmla="*/ 2147483646 h 191"/>
              <a:gd name="T38" fmla="*/ 2147483646 w 257"/>
              <a:gd name="T39" fmla="*/ 2147483646 h 191"/>
              <a:gd name="T40" fmla="*/ 2147483646 w 257"/>
              <a:gd name="T41" fmla="*/ 2147483646 h 191"/>
              <a:gd name="T42" fmla="*/ 2147483646 w 257"/>
              <a:gd name="T43" fmla="*/ 2147483646 h 191"/>
              <a:gd name="T44" fmla="*/ 2147483646 w 257"/>
              <a:gd name="T45" fmla="*/ 2147483646 h 191"/>
              <a:gd name="T46" fmla="*/ 2147483646 w 257"/>
              <a:gd name="T47" fmla="*/ 2147483646 h 191"/>
              <a:gd name="T48" fmla="*/ 2147483646 w 257"/>
              <a:gd name="T49" fmla="*/ 2147483646 h 191"/>
              <a:gd name="T50" fmla="*/ 2147483646 w 257"/>
              <a:gd name="T51" fmla="*/ 2147483646 h 191"/>
              <a:gd name="T52" fmla="*/ 2147483646 w 257"/>
              <a:gd name="T53" fmla="*/ 2147483646 h 191"/>
              <a:gd name="T54" fmla="*/ 2147483646 w 257"/>
              <a:gd name="T55" fmla="*/ 2147483646 h 191"/>
              <a:gd name="T56" fmla="*/ 2147483646 w 257"/>
              <a:gd name="T57" fmla="*/ 2147483646 h 191"/>
              <a:gd name="T58" fmla="*/ 2147483646 w 257"/>
              <a:gd name="T59" fmla="*/ 2147483646 h 191"/>
              <a:gd name="T60" fmla="*/ 2147483646 w 257"/>
              <a:gd name="T61" fmla="*/ 2147483646 h 191"/>
              <a:gd name="T62" fmla="*/ 2147483646 w 257"/>
              <a:gd name="T63" fmla="*/ 2147483646 h 191"/>
              <a:gd name="T64" fmla="*/ 2147483646 w 257"/>
              <a:gd name="T65" fmla="*/ 2147483646 h 191"/>
              <a:gd name="T66" fmla="*/ 2147483646 w 257"/>
              <a:gd name="T67" fmla="*/ 2147483646 h 191"/>
              <a:gd name="T68" fmla="*/ 2147483646 w 257"/>
              <a:gd name="T69" fmla="*/ 2147483646 h 191"/>
              <a:gd name="T70" fmla="*/ 2147483646 w 257"/>
              <a:gd name="T71" fmla="*/ 2147483646 h 191"/>
              <a:gd name="T72" fmla="*/ 2147483646 w 257"/>
              <a:gd name="T73" fmla="*/ 2147483646 h 191"/>
              <a:gd name="T74" fmla="*/ 2147483646 w 257"/>
              <a:gd name="T75" fmla="*/ 2147483646 h 191"/>
              <a:gd name="T76" fmla="*/ 2147483646 w 257"/>
              <a:gd name="T77" fmla="*/ 2147483646 h 191"/>
              <a:gd name="T78" fmla="*/ 2147483646 w 257"/>
              <a:gd name="T79" fmla="*/ 2147483646 h 191"/>
              <a:gd name="T80" fmla="*/ 2147483646 w 257"/>
              <a:gd name="T81" fmla="*/ 2147483646 h 191"/>
              <a:gd name="T82" fmla="*/ 2147483646 w 257"/>
              <a:gd name="T83" fmla="*/ 2147483646 h 191"/>
              <a:gd name="T84" fmla="*/ 2147483646 w 257"/>
              <a:gd name="T85" fmla="*/ 2147483646 h 191"/>
              <a:gd name="T86" fmla="*/ 2147483646 w 257"/>
              <a:gd name="T87" fmla="*/ 2147483646 h 191"/>
              <a:gd name="T88" fmla="*/ 2147483646 w 257"/>
              <a:gd name="T89" fmla="*/ 2147483646 h 191"/>
              <a:gd name="T90" fmla="*/ 2147483646 w 257"/>
              <a:gd name="T91" fmla="*/ 2147483646 h 191"/>
              <a:gd name="T92" fmla="*/ 2147483646 w 257"/>
              <a:gd name="T93" fmla="*/ 2147483646 h 191"/>
              <a:gd name="T94" fmla="*/ 2147483646 w 257"/>
              <a:gd name="T95" fmla="*/ 2147483646 h 191"/>
              <a:gd name="T96" fmla="*/ 2147483646 w 257"/>
              <a:gd name="T97" fmla="*/ 2147483646 h 191"/>
              <a:gd name="T98" fmla="*/ 2147483646 w 257"/>
              <a:gd name="T99" fmla="*/ 2147483646 h 191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57" h="191">
                <a:moveTo>
                  <a:pt x="33" y="125"/>
                </a:moveTo>
                <a:cubicBezTo>
                  <a:pt x="55" y="125"/>
                  <a:pt x="55" y="125"/>
                  <a:pt x="55" y="125"/>
                </a:cubicBezTo>
                <a:cubicBezTo>
                  <a:pt x="55" y="122"/>
                  <a:pt x="55" y="122"/>
                  <a:pt x="55" y="122"/>
                </a:cubicBezTo>
                <a:cubicBezTo>
                  <a:pt x="45" y="122"/>
                  <a:pt x="45" y="122"/>
                  <a:pt x="45" y="122"/>
                </a:cubicBezTo>
                <a:cubicBezTo>
                  <a:pt x="41" y="122"/>
                  <a:pt x="37" y="120"/>
                  <a:pt x="34" y="118"/>
                </a:cubicBezTo>
                <a:cubicBezTo>
                  <a:pt x="32" y="115"/>
                  <a:pt x="30" y="111"/>
                  <a:pt x="30" y="107"/>
                </a:cubicBezTo>
                <a:cubicBezTo>
                  <a:pt x="30" y="15"/>
                  <a:pt x="30" y="15"/>
                  <a:pt x="30" y="15"/>
                </a:cubicBezTo>
                <a:cubicBezTo>
                  <a:pt x="30" y="11"/>
                  <a:pt x="32" y="7"/>
                  <a:pt x="34" y="5"/>
                </a:cubicBezTo>
                <a:cubicBezTo>
                  <a:pt x="34" y="5"/>
                  <a:pt x="34" y="5"/>
                  <a:pt x="34" y="5"/>
                </a:cubicBezTo>
                <a:cubicBezTo>
                  <a:pt x="37" y="2"/>
                  <a:pt x="41" y="0"/>
                  <a:pt x="45" y="0"/>
                </a:cubicBezTo>
                <a:cubicBezTo>
                  <a:pt x="209" y="0"/>
                  <a:pt x="209" y="0"/>
                  <a:pt x="209" y="0"/>
                </a:cubicBezTo>
                <a:cubicBezTo>
                  <a:pt x="213" y="0"/>
                  <a:pt x="217" y="2"/>
                  <a:pt x="220" y="5"/>
                </a:cubicBezTo>
                <a:cubicBezTo>
                  <a:pt x="220" y="5"/>
                  <a:pt x="220" y="5"/>
                  <a:pt x="220" y="5"/>
                </a:cubicBezTo>
                <a:cubicBezTo>
                  <a:pt x="222" y="7"/>
                  <a:pt x="224" y="11"/>
                  <a:pt x="224" y="15"/>
                </a:cubicBezTo>
                <a:cubicBezTo>
                  <a:pt x="224" y="107"/>
                  <a:pt x="224" y="107"/>
                  <a:pt x="224" y="107"/>
                </a:cubicBezTo>
                <a:cubicBezTo>
                  <a:pt x="224" y="111"/>
                  <a:pt x="222" y="115"/>
                  <a:pt x="220" y="118"/>
                </a:cubicBezTo>
                <a:cubicBezTo>
                  <a:pt x="217" y="120"/>
                  <a:pt x="213" y="122"/>
                  <a:pt x="209" y="122"/>
                </a:cubicBezTo>
                <a:cubicBezTo>
                  <a:pt x="198" y="122"/>
                  <a:pt x="198" y="122"/>
                  <a:pt x="198" y="122"/>
                </a:cubicBezTo>
                <a:cubicBezTo>
                  <a:pt x="198" y="125"/>
                  <a:pt x="198" y="125"/>
                  <a:pt x="198" y="125"/>
                </a:cubicBezTo>
                <a:cubicBezTo>
                  <a:pt x="221" y="125"/>
                  <a:pt x="221" y="125"/>
                  <a:pt x="221" y="125"/>
                </a:cubicBezTo>
                <a:cubicBezTo>
                  <a:pt x="257" y="173"/>
                  <a:pt x="257" y="173"/>
                  <a:pt x="257" y="173"/>
                </a:cubicBezTo>
                <a:cubicBezTo>
                  <a:pt x="256" y="173"/>
                  <a:pt x="256" y="173"/>
                  <a:pt x="256" y="173"/>
                </a:cubicBezTo>
                <a:cubicBezTo>
                  <a:pt x="248" y="191"/>
                  <a:pt x="248" y="191"/>
                  <a:pt x="248" y="191"/>
                </a:cubicBezTo>
                <a:cubicBezTo>
                  <a:pt x="9" y="191"/>
                  <a:pt x="9" y="191"/>
                  <a:pt x="9" y="191"/>
                </a:cubicBezTo>
                <a:cubicBezTo>
                  <a:pt x="0" y="173"/>
                  <a:pt x="0" y="173"/>
                  <a:pt x="0" y="173"/>
                </a:cubicBezTo>
                <a:cubicBezTo>
                  <a:pt x="33" y="125"/>
                  <a:pt x="33" y="125"/>
                  <a:pt x="33" y="125"/>
                </a:cubicBezTo>
                <a:close/>
                <a:moveTo>
                  <a:pt x="77" y="125"/>
                </a:moveTo>
                <a:cubicBezTo>
                  <a:pt x="176" y="125"/>
                  <a:pt x="176" y="125"/>
                  <a:pt x="176" y="125"/>
                </a:cubicBezTo>
                <a:cubicBezTo>
                  <a:pt x="176" y="122"/>
                  <a:pt x="176" y="122"/>
                  <a:pt x="176" y="122"/>
                </a:cubicBezTo>
                <a:cubicBezTo>
                  <a:pt x="77" y="122"/>
                  <a:pt x="77" y="122"/>
                  <a:pt x="77" y="122"/>
                </a:cubicBezTo>
                <a:cubicBezTo>
                  <a:pt x="77" y="125"/>
                  <a:pt x="77" y="125"/>
                  <a:pt x="77" y="125"/>
                </a:cubicBezTo>
                <a:close/>
                <a:moveTo>
                  <a:pt x="209" y="15"/>
                </a:moveTo>
                <a:cubicBezTo>
                  <a:pt x="45" y="15"/>
                  <a:pt x="45" y="15"/>
                  <a:pt x="45" y="15"/>
                </a:cubicBezTo>
                <a:cubicBezTo>
                  <a:pt x="45" y="15"/>
                  <a:pt x="45" y="15"/>
                  <a:pt x="45" y="15"/>
                </a:cubicBezTo>
                <a:cubicBezTo>
                  <a:pt x="45" y="15"/>
                  <a:pt x="45" y="15"/>
                  <a:pt x="45" y="15"/>
                </a:cubicBezTo>
                <a:cubicBezTo>
                  <a:pt x="45" y="15"/>
                  <a:pt x="45" y="15"/>
                  <a:pt x="45" y="15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45" y="107"/>
                  <a:pt x="45" y="107"/>
                  <a:pt x="45" y="107"/>
                </a:cubicBezTo>
                <a:cubicBezTo>
                  <a:pt x="209" y="107"/>
                  <a:pt x="209" y="107"/>
                  <a:pt x="209" y="107"/>
                </a:cubicBezTo>
                <a:cubicBezTo>
                  <a:pt x="209" y="107"/>
                  <a:pt x="209" y="107"/>
                  <a:pt x="209" y="107"/>
                </a:cubicBezTo>
                <a:cubicBezTo>
                  <a:pt x="209" y="107"/>
                  <a:pt x="210" y="107"/>
                  <a:pt x="210" y="107"/>
                </a:cubicBezTo>
                <a:cubicBezTo>
                  <a:pt x="210" y="15"/>
                  <a:pt x="210" y="15"/>
                  <a:pt x="210" y="15"/>
                </a:cubicBezTo>
                <a:cubicBezTo>
                  <a:pt x="210" y="15"/>
                  <a:pt x="210" y="15"/>
                  <a:pt x="209" y="15"/>
                </a:cubicBezTo>
                <a:cubicBezTo>
                  <a:pt x="209" y="15"/>
                  <a:pt x="209" y="15"/>
                  <a:pt x="209" y="15"/>
                </a:cubicBezTo>
                <a:cubicBezTo>
                  <a:pt x="209" y="15"/>
                  <a:pt x="209" y="15"/>
                  <a:pt x="209" y="15"/>
                </a:cubicBezTo>
                <a:close/>
                <a:moveTo>
                  <a:pt x="39" y="155"/>
                </a:moveTo>
                <a:cubicBezTo>
                  <a:pt x="37" y="158"/>
                  <a:pt x="35" y="160"/>
                  <a:pt x="34" y="163"/>
                </a:cubicBezTo>
                <a:cubicBezTo>
                  <a:pt x="42" y="163"/>
                  <a:pt x="51" y="163"/>
                  <a:pt x="60" y="163"/>
                </a:cubicBezTo>
                <a:cubicBezTo>
                  <a:pt x="61" y="160"/>
                  <a:pt x="62" y="158"/>
                  <a:pt x="63" y="155"/>
                </a:cubicBezTo>
                <a:cubicBezTo>
                  <a:pt x="55" y="155"/>
                  <a:pt x="47" y="155"/>
                  <a:pt x="39" y="155"/>
                </a:cubicBezTo>
                <a:close/>
                <a:moveTo>
                  <a:pt x="51" y="135"/>
                </a:moveTo>
                <a:cubicBezTo>
                  <a:pt x="50" y="137"/>
                  <a:pt x="49" y="139"/>
                  <a:pt x="48" y="141"/>
                </a:cubicBezTo>
                <a:cubicBezTo>
                  <a:pt x="57" y="141"/>
                  <a:pt x="66" y="141"/>
                  <a:pt x="75" y="141"/>
                </a:cubicBezTo>
                <a:cubicBezTo>
                  <a:pt x="76" y="139"/>
                  <a:pt x="77" y="137"/>
                  <a:pt x="78" y="135"/>
                </a:cubicBezTo>
                <a:cubicBezTo>
                  <a:pt x="69" y="135"/>
                  <a:pt x="60" y="135"/>
                  <a:pt x="51" y="135"/>
                </a:cubicBezTo>
                <a:close/>
                <a:moveTo>
                  <a:pt x="192" y="135"/>
                </a:moveTo>
                <a:cubicBezTo>
                  <a:pt x="193" y="137"/>
                  <a:pt x="194" y="139"/>
                  <a:pt x="195" y="141"/>
                </a:cubicBezTo>
                <a:cubicBezTo>
                  <a:pt x="201" y="141"/>
                  <a:pt x="207" y="141"/>
                  <a:pt x="213" y="141"/>
                </a:cubicBezTo>
                <a:cubicBezTo>
                  <a:pt x="212" y="139"/>
                  <a:pt x="210" y="137"/>
                  <a:pt x="209" y="135"/>
                </a:cubicBezTo>
                <a:cubicBezTo>
                  <a:pt x="204" y="135"/>
                  <a:pt x="198" y="135"/>
                  <a:pt x="192" y="135"/>
                </a:cubicBezTo>
                <a:close/>
                <a:moveTo>
                  <a:pt x="171" y="135"/>
                </a:moveTo>
                <a:cubicBezTo>
                  <a:pt x="171" y="137"/>
                  <a:pt x="172" y="139"/>
                  <a:pt x="173" y="141"/>
                </a:cubicBezTo>
                <a:cubicBezTo>
                  <a:pt x="179" y="141"/>
                  <a:pt x="184" y="141"/>
                  <a:pt x="190" y="141"/>
                </a:cubicBezTo>
                <a:cubicBezTo>
                  <a:pt x="189" y="139"/>
                  <a:pt x="188" y="137"/>
                  <a:pt x="187" y="135"/>
                </a:cubicBezTo>
                <a:cubicBezTo>
                  <a:pt x="182" y="135"/>
                  <a:pt x="176" y="135"/>
                  <a:pt x="171" y="135"/>
                </a:cubicBezTo>
                <a:close/>
                <a:moveTo>
                  <a:pt x="149" y="135"/>
                </a:moveTo>
                <a:cubicBezTo>
                  <a:pt x="149" y="137"/>
                  <a:pt x="149" y="139"/>
                  <a:pt x="150" y="141"/>
                </a:cubicBezTo>
                <a:cubicBezTo>
                  <a:pt x="155" y="141"/>
                  <a:pt x="161" y="141"/>
                  <a:pt x="167" y="141"/>
                </a:cubicBezTo>
                <a:cubicBezTo>
                  <a:pt x="167" y="139"/>
                  <a:pt x="166" y="137"/>
                  <a:pt x="165" y="135"/>
                </a:cubicBezTo>
                <a:cubicBezTo>
                  <a:pt x="160" y="135"/>
                  <a:pt x="154" y="135"/>
                  <a:pt x="149" y="135"/>
                </a:cubicBezTo>
                <a:close/>
                <a:moveTo>
                  <a:pt x="127" y="135"/>
                </a:moveTo>
                <a:cubicBezTo>
                  <a:pt x="127" y="137"/>
                  <a:pt x="127" y="139"/>
                  <a:pt x="127" y="141"/>
                </a:cubicBezTo>
                <a:cubicBezTo>
                  <a:pt x="133" y="141"/>
                  <a:pt x="139" y="141"/>
                  <a:pt x="144" y="141"/>
                </a:cubicBezTo>
                <a:cubicBezTo>
                  <a:pt x="144" y="139"/>
                  <a:pt x="144" y="137"/>
                  <a:pt x="144" y="135"/>
                </a:cubicBezTo>
                <a:cubicBezTo>
                  <a:pt x="138" y="135"/>
                  <a:pt x="133" y="135"/>
                  <a:pt x="127" y="135"/>
                </a:cubicBezTo>
                <a:close/>
                <a:moveTo>
                  <a:pt x="105" y="135"/>
                </a:moveTo>
                <a:cubicBezTo>
                  <a:pt x="105" y="137"/>
                  <a:pt x="104" y="139"/>
                  <a:pt x="104" y="141"/>
                </a:cubicBezTo>
                <a:cubicBezTo>
                  <a:pt x="110" y="141"/>
                  <a:pt x="115" y="141"/>
                  <a:pt x="121" y="141"/>
                </a:cubicBezTo>
                <a:cubicBezTo>
                  <a:pt x="121" y="139"/>
                  <a:pt x="122" y="137"/>
                  <a:pt x="122" y="135"/>
                </a:cubicBezTo>
                <a:cubicBezTo>
                  <a:pt x="116" y="135"/>
                  <a:pt x="111" y="135"/>
                  <a:pt x="105" y="135"/>
                </a:cubicBezTo>
                <a:close/>
                <a:moveTo>
                  <a:pt x="83" y="135"/>
                </a:moveTo>
                <a:cubicBezTo>
                  <a:pt x="83" y="137"/>
                  <a:pt x="82" y="139"/>
                  <a:pt x="81" y="141"/>
                </a:cubicBezTo>
                <a:cubicBezTo>
                  <a:pt x="87" y="141"/>
                  <a:pt x="93" y="141"/>
                  <a:pt x="99" y="141"/>
                </a:cubicBezTo>
                <a:cubicBezTo>
                  <a:pt x="99" y="139"/>
                  <a:pt x="100" y="137"/>
                  <a:pt x="100" y="135"/>
                </a:cubicBezTo>
                <a:cubicBezTo>
                  <a:pt x="94" y="135"/>
                  <a:pt x="89" y="135"/>
                  <a:pt x="83" y="135"/>
                </a:cubicBezTo>
                <a:close/>
                <a:moveTo>
                  <a:pt x="187" y="144"/>
                </a:moveTo>
                <a:cubicBezTo>
                  <a:pt x="188" y="146"/>
                  <a:pt x="189" y="149"/>
                  <a:pt x="190" y="151"/>
                </a:cubicBezTo>
                <a:cubicBezTo>
                  <a:pt x="200" y="151"/>
                  <a:pt x="209" y="151"/>
                  <a:pt x="219" y="151"/>
                </a:cubicBezTo>
                <a:cubicBezTo>
                  <a:pt x="218" y="149"/>
                  <a:pt x="216" y="146"/>
                  <a:pt x="215" y="144"/>
                </a:cubicBezTo>
                <a:cubicBezTo>
                  <a:pt x="205" y="144"/>
                  <a:pt x="196" y="144"/>
                  <a:pt x="187" y="144"/>
                </a:cubicBezTo>
                <a:close/>
                <a:moveTo>
                  <a:pt x="163" y="144"/>
                </a:moveTo>
                <a:cubicBezTo>
                  <a:pt x="163" y="146"/>
                  <a:pt x="164" y="149"/>
                  <a:pt x="165" y="151"/>
                </a:cubicBezTo>
                <a:cubicBezTo>
                  <a:pt x="171" y="151"/>
                  <a:pt x="177" y="151"/>
                  <a:pt x="183" y="151"/>
                </a:cubicBezTo>
                <a:cubicBezTo>
                  <a:pt x="183" y="149"/>
                  <a:pt x="182" y="146"/>
                  <a:pt x="181" y="144"/>
                </a:cubicBezTo>
                <a:cubicBezTo>
                  <a:pt x="175" y="144"/>
                  <a:pt x="169" y="144"/>
                  <a:pt x="163" y="144"/>
                </a:cubicBezTo>
                <a:close/>
                <a:moveTo>
                  <a:pt x="139" y="144"/>
                </a:moveTo>
                <a:cubicBezTo>
                  <a:pt x="140" y="146"/>
                  <a:pt x="140" y="149"/>
                  <a:pt x="140" y="151"/>
                </a:cubicBezTo>
                <a:cubicBezTo>
                  <a:pt x="146" y="151"/>
                  <a:pt x="153" y="151"/>
                  <a:pt x="159" y="151"/>
                </a:cubicBezTo>
                <a:cubicBezTo>
                  <a:pt x="158" y="149"/>
                  <a:pt x="158" y="146"/>
                  <a:pt x="157" y="144"/>
                </a:cubicBezTo>
                <a:cubicBezTo>
                  <a:pt x="151" y="144"/>
                  <a:pt x="145" y="144"/>
                  <a:pt x="139" y="144"/>
                </a:cubicBezTo>
                <a:close/>
                <a:moveTo>
                  <a:pt x="116" y="144"/>
                </a:moveTo>
                <a:cubicBezTo>
                  <a:pt x="116" y="146"/>
                  <a:pt x="115" y="149"/>
                  <a:pt x="115" y="151"/>
                </a:cubicBezTo>
                <a:cubicBezTo>
                  <a:pt x="121" y="151"/>
                  <a:pt x="128" y="151"/>
                  <a:pt x="134" y="151"/>
                </a:cubicBezTo>
                <a:cubicBezTo>
                  <a:pt x="134" y="149"/>
                  <a:pt x="134" y="146"/>
                  <a:pt x="134" y="144"/>
                </a:cubicBezTo>
                <a:cubicBezTo>
                  <a:pt x="128" y="144"/>
                  <a:pt x="122" y="144"/>
                  <a:pt x="116" y="144"/>
                </a:cubicBezTo>
                <a:close/>
                <a:moveTo>
                  <a:pt x="92" y="144"/>
                </a:moveTo>
                <a:cubicBezTo>
                  <a:pt x="92" y="146"/>
                  <a:pt x="91" y="149"/>
                  <a:pt x="91" y="151"/>
                </a:cubicBezTo>
                <a:cubicBezTo>
                  <a:pt x="97" y="151"/>
                  <a:pt x="103" y="151"/>
                  <a:pt x="109" y="151"/>
                </a:cubicBezTo>
                <a:cubicBezTo>
                  <a:pt x="110" y="149"/>
                  <a:pt x="110" y="146"/>
                  <a:pt x="110" y="144"/>
                </a:cubicBezTo>
                <a:cubicBezTo>
                  <a:pt x="104" y="144"/>
                  <a:pt x="98" y="144"/>
                  <a:pt x="92" y="144"/>
                </a:cubicBezTo>
                <a:close/>
                <a:moveTo>
                  <a:pt x="69" y="144"/>
                </a:moveTo>
                <a:cubicBezTo>
                  <a:pt x="68" y="146"/>
                  <a:pt x="67" y="149"/>
                  <a:pt x="66" y="151"/>
                </a:cubicBezTo>
                <a:cubicBezTo>
                  <a:pt x="72" y="151"/>
                  <a:pt x="78" y="151"/>
                  <a:pt x="84" y="151"/>
                </a:cubicBezTo>
                <a:cubicBezTo>
                  <a:pt x="85" y="149"/>
                  <a:pt x="86" y="146"/>
                  <a:pt x="87" y="144"/>
                </a:cubicBezTo>
                <a:cubicBezTo>
                  <a:pt x="81" y="144"/>
                  <a:pt x="75" y="144"/>
                  <a:pt x="69" y="144"/>
                </a:cubicBezTo>
                <a:close/>
                <a:moveTo>
                  <a:pt x="45" y="144"/>
                </a:moveTo>
                <a:cubicBezTo>
                  <a:pt x="44" y="146"/>
                  <a:pt x="43" y="149"/>
                  <a:pt x="41" y="151"/>
                </a:cubicBezTo>
                <a:cubicBezTo>
                  <a:pt x="47" y="151"/>
                  <a:pt x="54" y="151"/>
                  <a:pt x="60" y="151"/>
                </a:cubicBezTo>
                <a:cubicBezTo>
                  <a:pt x="61" y="149"/>
                  <a:pt x="62" y="146"/>
                  <a:pt x="63" y="144"/>
                </a:cubicBezTo>
                <a:cubicBezTo>
                  <a:pt x="57" y="144"/>
                  <a:pt x="51" y="144"/>
                  <a:pt x="45" y="144"/>
                </a:cubicBezTo>
                <a:close/>
                <a:moveTo>
                  <a:pt x="197" y="155"/>
                </a:moveTo>
                <a:cubicBezTo>
                  <a:pt x="198" y="158"/>
                  <a:pt x="199" y="160"/>
                  <a:pt x="201" y="163"/>
                </a:cubicBezTo>
                <a:cubicBezTo>
                  <a:pt x="209" y="163"/>
                  <a:pt x="218" y="163"/>
                  <a:pt x="227" y="163"/>
                </a:cubicBezTo>
                <a:cubicBezTo>
                  <a:pt x="225" y="160"/>
                  <a:pt x="223" y="158"/>
                  <a:pt x="222" y="155"/>
                </a:cubicBezTo>
                <a:cubicBezTo>
                  <a:pt x="213" y="155"/>
                  <a:pt x="205" y="155"/>
                  <a:pt x="197" y="155"/>
                </a:cubicBezTo>
                <a:close/>
                <a:moveTo>
                  <a:pt x="171" y="155"/>
                </a:moveTo>
                <a:cubicBezTo>
                  <a:pt x="172" y="158"/>
                  <a:pt x="173" y="160"/>
                  <a:pt x="174" y="163"/>
                </a:cubicBezTo>
                <a:cubicBezTo>
                  <a:pt x="180" y="163"/>
                  <a:pt x="187" y="163"/>
                  <a:pt x="194" y="163"/>
                </a:cubicBezTo>
                <a:cubicBezTo>
                  <a:pt x="193" y="160"/>
                  <a:pt x="192" y="158"/>
                  <a:pt x="191" y="155"/>
                </a:cubicBezTo>
                <a:cubicBezTo>
                  <a:pt x="184" y="155"/>
                  <a:pt x="178" y="155"/>
                  <a:pt x="171" y="155"/>
                </a:cubicBezTo>
                <a:close/>
                <a:moveTo>
                  <a:pt x="146" y="155"/>
                </a:moveTo>
                <a:cubicBezTo>
                  <a:pt x="146" y="158"/>
                  <a:pt x="147" y="160"/>
                  <a:pt x="147" y="163"/>
                </a:cubicBezTo>
                <a:cubicBezTo>
                  <a:pt x="154" y="163"/>
                  <a:pt x="161" y="163"/>
                  <a:pt x="168" y="163"/>
                </a:cubicBezTo>
                <a:cubicBezTo>
                  <a:pt x="167" y="160"/>
                  <a:pt x="166" y="158"/>
                  <a:pt x="165" y="155"/>
                </a:cubicBezTo>
                <a:cubicBezTo>
                  <a:pt x="159" y="155"/>
                  <a:pt x="153" y="155"/>
                  <a:pt x="146" y="155"/>
                </a:cubicBezTo>
                <a:close/>
                <a:moveTo>
                  <a:pt x="121" y="155"/>
                </a:moveTo>
                <a:cubicBezTo>
                  <a:pt x="121" y="158"/>
                  <a:pt x="121" y="160"/>
                  <a:pt x="120" y="163"/>
                </a:cubicBezTo>
                <a:cubicBezTo>
                  <a:pt x="127" y="163"/>
                  <a:pt x="134" y="163"/>
                  <a:pt x="141" y="163"/>
                </a:cubicBezTo>
                <a:cubicBezTo>
                  <a:pt x="141" y="160"/>
                  <a:pt x="141" y="158"/>
                  <a:pt x="140" y="155"/>
                </a:cubicBezTo>
                <a:cubicBezTo>
                  <a:pt x="134" y="155"/>
                  <a:pt x="127" y="155"/>
                  <a:pt x="121" y="155"/>
                </a:cubicBezTo>
                <a:close/>
                <a:moveTo>
                  <a:pt x="95" y="155"/>
                </a:moveTo>
                <a:cubicBezTo>
                  <a:pt x="95" y="158"/>
                  <a:pt x="94" y="160"/>
                  <a:pt x="93" y="163"/>
                </a:cubicBezTo>
                <a:cubicBezTo>
                  <a:pt x="100" y="163"/>
                  <a:pt x="107" y="163"/>
                  <a:pt x="114" y="163"/>
                </a:cubicBezTo>
                <a:cubicBezTo>
                  <a:pt x="114" y="160"/>
                  <a:pt x="114" y="158"/>
                  <a:pt x="115" y="155"/>
                </a:cubicBezTo>
                <a:cubicBezTo>
                  <a:pt x="108" y="155"/>
                  <a:pt x="102" y="155"/>
                  <a:pt x="95" y="155"/>
                </a:cubicBezTo>
                <a:close/>
                <a:moveTo>
                  <a:pt x="70" y="155"/>
                </a:moveTo>
                <a:cubicBezTo>
                  <a:pt x="69" y="158"/>
                  <a:pt x="68" y="160"/>
                  <a:pt x="67" y="163"/>
                </a:cubicBezTo>
                <a:cubicBezTo>
                  <a:pt x="74" y="163"/>
                  <a:pt x="81" y="163"/>
                  <a:pt x="87" y="163"/>
                </a:cubicBezTo>
                <a:cubicBezTo>
                  <a:pt x="88" y="160"/>
                  <a:pt x="89" y="158"/>
                  <a:pt x="90" y="155"/>
                </a:cubicBezTo>
                <a:cubicBezTo>
                  <a:pt x="83" y="155"/>
                  <a:pt x="77" y="155"/>
                  <a:pt x="70" y="155"/>
                </a:cubicBezTo>
                <a:close/>
              </a:path>
            </a:pathLst>
          </a:custGeom>
          <a:solidFill>
            <a:srgbClr val="212870"/>
          </a:solidFill>
          <a:ln>
            <a:noFill/>
          </a:ln>
          <a:extLst/>
        </p:spPr>
        <p:txBody>
          <a:bodyPr lIns="51435" tIns="25718" rIns="51435" bIns="405000"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defTabSz="685800">
              <a:defRPr/>
            </a:pPr>
            <a:endParaRPr lang="zh-CN" altLang="en-US" sz="1350"/>
          </a:p>
        </p:txBody>
      </p:sp>
      <p:sp>
        <p:nvSpPr>
          <p:cNvPr id="41" name="KSO_Shape">
            <a:extLst>
              <a:ext uri="{FF2B5EF4-FFF2-40B4-BE49-F238E27FC236}">
                <a16:creationId xmlns:a16="http://schemas.microsoft.com/office/drawing/2014/main" id="{627DDF14-F321-414F-8731-8956739FE018}"/>
              </a:ext>
            </a:extLst>
          </p:cNvPr>
          <p:cNvSpPr/>
          <p:nvPr/>
        </p:nvSpPr>
        <p:spPr>
          <a:xfrm>
            <a:off x="1174062" y="3080853"/>
            <a:ext cx="328892" cy="246680"/>
          </a:xfrm>
          <a:custGeom>
            <a:avLst/>
            <a:gdLst/>
            <a:ahLst/>
            <a:cxnLst/>
            <a:rect l="l" t="t" r="r" b="b"/>
            <a:pathLst>
              <a:path w="969654" h="903534">
                <a:moveTo>
                  <a:pt x="813088" y="487443"/>
                </a:moveTo>
                <a:cubicBezTo>
                  <a:pt x="793206" y="487443"/>
                  <a:pt x="777088" y="503561"/>
                  <a:pt x="777088" y="523443"/>
                </a:cubicBezTo>
                <a:cubicBezTo>
                  <a:pt x="777088" y="543325"/>
                  <a:pt x="793206" y="559443"/>
                  <a:pt x="813088" y="559443"/>
                </a:cubicBezTo>
                <a:cubicBezTo>
                  <a:pt x="832970" y="559443"/>
                  <a:pt x="849088" y="543325"/>
                  <a:pt x="849088" y="523443"/>
                </a:cubicBezTo>
                <a:cubicBezTo>
                  <a:pt x="849088" y="503561"/>
                  <a:pt x="832970" y="487443"/>
                  <a:pt x="813088" y="487443"/>
                </a:cubicBezTo>
                <a:close/>
                <a:moveTo>
                  <a:pt x="606961" y="487443"/>
                </a:moveTo>
                <a:cubicBezTo>
                  <a:pt x="587079" y="487443"/>
                  <a:pt x="570961" y="503561"/>
                  <a:pt x="570961" y="523443"/>
                </a:cubicBezTo>
                <a:cubicBezTo>
                  <a:pt x="570961" y="543325"/>
                  <a:pt x="587079" y="559443"/>
                  <a:pt x="606961" y="559443"/>
                </a:cubicBezTo>
                <a:cubicBezTo>
                  <a:pt x="626843" y="559443"/>
                  <a:pt x="642961" y="543325"/>
                  <a:pt x="642961" y="523443"/>
                </a:cubicBezTo>
                <a:cubicBezTo>
                  <a:pt x="642961" y="503561"/>
                  <a:pt x="626843" y="487443"/>
                  <a:pt x="606961" y="487443"/>
                </a:cubicBezTo>
                <a:close/>
                <a:moveTo>
                  <a:pt x="691345" y="336511"/>
                </a:moveTo>
                <a:cubicBezTo>
                  <a:pt x="769490" y="335080"/>
                  <a:pt x="847112" y="364668"/>
                  <a:pt x="901758" y="422110"/>
                </a:cubicBezTo>
                <a:cubicBezTo>
                  <a:pt x="999759" y="525126"/>
                  <a:pt x="990612" y="681640"/>
                  <a:pt x="881173" y="774306"/>
                </a:cubicBezTo>
                <a:lnTo>
                  <a:pt x="905846" y="903534"/>
                </a:lnTo>
                <a:lnTo>
                  <a:pt x="792422" y="824563"/>
                </a:lnTo>
                <a:cubicBezTo>
                  <a:pt x="666952" y="867914"/>
                  <a:pt x="525982" y="820668"/>
                  <a:pt x="459770" y="713074"/>
                </a:cubicBezTo>
                <a:cubicBezTo>
                  <a:pt x="386891" y="594648"/>
                  <a:pt x="429055" y="444146"/>
                  <a:pt x="554971" y="373268"/>
                </a:cubicBezTo>
                <a:cubicBezTo>
                  <a:pt x="597384" y="349394"/>
                  <a:pt x="644458" y="337369"/>
                  <a:pt x="691345" y="336511"/>
                </a:cubicBezTo>
                <a:close/>
                <a:moveTo>
                  <a:pt x="547874" y="187267"/>
                </a:moveTo>
                <a:cubicBezTo>
                  <a:pt x="518051" y="187267"/>
                  <a:pt x="493874" y="211444"/>
                  <a:pt x="493874" y="241267"/>
                </a:cubicBezTo>
                <a:cubicBezTo>
                  <a:pt x="493874" y="271090"/>
                  <a:pt x="518051" y="295267"/>
                  <a:pt x="547874" y="295267"/>
                </a:cubicBezTo>
                <a:cubicBezTo>
                  <a:pt x="577697" y="295267"/>
                  <a:pt x="601874" y="271090"/>
                  <a:pt x="601874" y="241267"/>
                </a:cubicBezTo>
                <a:cubicBezTo>
                  <a:pt x="601874" y="211444"/>
                  <a:pt x="577697" y="187267"/>
                  <a:pt x="547874" y="187267"/>
                </a:cubicBezTo>
                <a:close/>
                <a:moveTo>
                  <a:pt x="294449" y="187267"/>
                </a:moveTo>
                <a:cubicBezTo>
                  <a:pt x="264626" y="187267"/>
                  <a:pt x="240449" y="211444"/>
                  <a:pt x="240449" y="241267"/>
                </a:cubicBezTo>
                <a:cubicBezTo>
                  <a:pt x="240449" y="271090"/>
                  <a:pt x="264626" y="295267"/>
                  <a:pt x="294449" y="295267"/>
                </a:cubicBezTo>
                <a:cubicBezTo>
                  <a:pt x="324272" y="295267"/>
                  <a:pt x="348449" y="271090"/>
                  <a:pt x="348449" y="241267"/>
                </a:cubicBezTo>
                <a:cubicBezTo>
                  <a:pt x="348449" y="211444"/>
                  <a:pt x="324272" y="187267"/>
                  <a:pt x="294449" y="187267"/>
                </a:cubicBezTo>
                <a:close/>
                <a:moveTo>
                  <a:pt x="408549" y="168"/>
                </a:moveTo>
                <a:cubicBezTo>
                  <a:pt x="456533" y="-1113"/>
                  <a:pt x="505397" y="4870"/>
                  <a:pt x="553141" y="18800"/>
                </a:cubicBezTo>
                <a:cubicBezTo>
                  <a:pt x="730896" y="70663"/>
                  <a:pt x="843952" y="217556"/>
                  <a:pt x="840274" y="375462"/>
                </a:cubicBezTo>
                <a:cubicBezTo>
                  <a:pt x="754752" y="310337"/>
                  <a:pt x="632797" y="302687"/>
                  <a:pt x="535419" y="357502"/>
                </a:cubicBezTo>
                <a:cubicBezTo>
                  <a:pt x="409503" y="428380"/>
                  <a:pt x="367339" y="578882"/>
                  <a:pt x="440218" y="697308"/>
                </a:cubicBezTo>
                <a:cubicBezTo>
                  <a:pt x="450352" y="713775"/>
                  <a:pt x="462237" y="728829"/>
                  <a:pt x="478397" y="739559"/>
                </a:cubicBezTo>
                <a:cubicBezTo>
                  <a:pt x="442192" y="745523"/>
                  <a:pt x="404623" y="745773"/>
                  <a:pt x="366675" y="741395"/>
                </a:cubicBezTo>
                <a:lnTo>
                  <a:pt x="245711" y="837584"/>
                </a:lnTo>
                <a:lnTo>
                  <a:pt x="214226" y="696474"/>
                </a:lnTo>
                <a:cubicBezTo>
                  <a:pt x="11680" y="595442"/>
                  <a:pt x="-59861" y="368389"/>
                  <a:pt x="54436" y="189343"/>
                </a:cubicBezTo>
                <a:cubicBezTo>
                  <a:pt x="128564" y="73222"/>
                  <a:pt x="264598" y="4010"/>
                  <a:pt x="408549" y="168"/>
                </a:cubicBezTo>
                <a:close/>
              </a:path>
            </a:pathLst>
          </a:custGeom>
          <a:solidFill>
            <a:schemeClr val="bg2">
              <a:lumMod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 defTabSz="685800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350">
              <a:solidFill>
                <a:srgbClr val="FFFFFF"/>
              </a:solidFill>
            </a:endParaRP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425B89C7-82CA-4E96-A77C-1FF1439734AF}"/>
              </a:ext>
            </a:extLst>
          </p:cNvPr>
          <p:cNvSpPr txBox="1"/>
          <p:nvPr/>
        </p:nvSpPr>
        <p:spPr>
          <a:xfrm>
            <a:off x="1616710" y="156957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3" name="Rectangle 24">
            <a:extLst>
              <a:ext uri="{FF2B5EF4-FFF2-40B4-BE49-F238E27FC236}">
                <a16:creationId xmlns:a16="http://schemas.microsoft.com/office/drawing/2014/main" id="{86AB3F16-30C3-4867-9F3D-06F7FC463C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6567" y="1363231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50D087B3-F890-4052-A2A2-0A3340A619A2}"/>
              </a:ext>
            </a:extLst>
          </p:cNvPr>
          <p:cNvSpPr txBox="1"/>
          <p:nvPr/>
        </p:nvSpPr>
        <p:spPr>
          <a:xfrm>
            <a:off x="1616710" y="314285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5" name="Rectangle 24">
            <a:extLst>
              <a:ext uri="{FF2B5EF4-FFF2-40B4-BE49-F238E27FC236}">
                <a16:creationId xmlns:a16="http://schemas.microsoft.com/office/drawing/2014/main" id="{69568786-8B9F-4B4B-B958-78585176ED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76567" y="2936518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/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78FE6553-4239-4A4C-B3E9-CCD08856CAC6}"/>
              </a:ext>
            </a:extLst>
          </p:cNvPr>
          <p:cNvSpPr txBox="1"/>
          <p:nvPr/>
        </p:nvSpPr>
        <p:spPr>
          <a:xfrm>
            <a:off x="5575294" y="156957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7" name="Rectangle 24">
            <a:extLst>
              <a:ext uri="{FF2B5EF4-FFF2-40B4-BE49-F238E27FC236}">
                <a16:creationId xmlns:a16="http://schemas.microsoft.com/office/drawing/2014/main" id="{C38082AF-B264-44CF-9175-DD760DB07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5151" y="1363231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/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D6054B95-2749-4C42-B545-FC892C275F1C}"/>
              </a:ext>
            </a:extLst>
          </p:cNvPr>
          <p:cNvSpPr txBox="1"/>
          <p:nvPr/>
        </p:nvSpPr>
        <p:spPr>
          <a:xfrm>
            <a:off x="5575294" y="314285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9" name="Rectangle 24">
            <a:extLst>
              <a:ext uri="{FF2B5EF4-FFF2-40B4-BE49-F238E27FC236}">
                <a16:creationId xmlns:a16="http://schemas.microsoft.com/office/drawing/2014/main" id="{D950C0DA-811E-4508-ADE1-33063AACD776}"/>
              </a:ext>
            </a:extLst>
          </p:cNvPr>
          <p:cNvSpPr>
            <a:spLocks noChangeArrowheads="1"/>
          </p:cNvSpPr>
          <p:nvPr/>
        </p:nvSpPr>
        <p:spPr bwMode="auto">
          <a:xfrm>
            <a:off x="5835151" y="2936518"/>
            <a:ext cx="1254256" cy="2063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/>
          </a:p>
        </p:txBody>
      </p:sp>
    </p:spTree>
    <p:extLst>
      <p:ext uri="{BB962C8B-B14F-4D97-AF65-F5344CB8AC3E}">
        <p14:creationId xmlns:p14="http://schemas.microsoft.com/office/powerpoint/2010/main" val="2422776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D0EF544E-5F44-4784-991F-E8E3ADF0CF45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3388295C-FCCE-4D53-A3D6-2D0419B37DC0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7">
            <a:extLst>
              <a:ext uri="{FF2B5EF4-FFF2-40B4-BE49-F238E27FC236}">
                <a16:creationId xmlns:a16="http://schemas.microsoft.com/office/drawing/2014/main" id="{73DCAEDA-D2A2-48AD-86B2-F66B11F0E005}"/>
              </a:ext>
            </a:extLst>
          </p:cNvPr>
          <p:cNvSpPr txBox="1"/>
          <p:nvPr/>
        </p:nvSpPr>
        <p:spPr>
          <a:xfrm>
            <a:off x="3578398" y="234396"/>
            <a:ext cx="180548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27" name="矩形 26">
            <a:extLst>
              <a:ext uri="{FF2B5EF4-FFF2-40B4-BE49-F238E27FC236}">
                <a16:creationId xmlns:a16="http://schemas.microsoft.com/office/drawing/2014/main" id="{FB91E82A-247E-4B72-8539-2027CFF3BE60}"/>
              </a:ext>
            </a:extLst>
          </p:cNvPr>
          <p:cNvSpPr/>
          <p:nvPr/>
        </p:nvSpPr>
        <p:spPr>
          <a:xfrm>
            <a:off x="4055384" y="8619"/>
            <a:ext cx="851515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研究成果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38F50A08-1488-4E67-BE9F-68C4BD48F890}"/>
              </a:ext>
            </a:extLst>
          </p:cNvPr>
          <p:cNvGrpSpPr/>
          <p:nvPr/>
        </p:nvGrpSpPr>
        <p:grpSpPr>
          <a:xfrm>
            <a:off x="1214410" y="1227430"/>
            <a:ext cx="4770855" cy="2794660"/>
            <a:chOff x="1191260" y="1906905"/>
            <a:chExt cx="6732905" cy="3943985"/>
          </a:xfrm>
        </p:grpSpPr>
        <p:sp>
          <p:nvSpPr>
            <p:cNvPr id="7" name="Freeform 9">
              <a:extLst>
                <a:ext uri="{FF2B5EF4-FFF2-40B4-BE49-F238E27FC236}">
                  <a16:creationId xmlns:a16="http://schemas.microsoft.com/office/drawing/2014/main" id="{49E8378E-2D82-43F2-A164-27D407A1464B}"/>
                </a:ext>
              </a:extLst>
            </p:cNvPr>
            <p:cNvSpPr/>
            <p:nvPr/>
          </p:nvSpPr>
          <p:spPr bwMode="auto">
            <a:xfrm rot="13500000">
              <a:off x="3790950" y="3462655"/>
              <a:ext cx="2388235" cy="2388235"/>
            </a:xfrm>
            <a:custGeom>
              <a:avLst/>
              <a:gdLst>
                <a:gd name="T0" fmla="*/ 107 w 728"/>
                <a:gd name="T1" fmla="*/ 621 h 727"/>
                <a:gd name="T2" fmla="*/ 364 w 728"/>
                <a:gd name="T3" fmla="*/ 727 h 727"/>
                <a:gd name="T4" fmla="*/ 364 w 728"/>
                <a:gd name="T5" fmla="*/ 556 h 727"/>
                <a:gd name="T6" fmla="*/ 228 w 728"/>
                <a:gd name="T7" fmla="*/ 499 h 727"/>
                <a:gd name="T8" fmla="*/ 172 w 728"/>
                <a:gd name="T9" fmla="*/ 363 h 727"/>
                <a:gd name="T10" fmla="*/ 228 w 728"/>
                <a:gd name="T11" fmla="*/ 227 h 727"/>
                <a:gd name="T12" fmla="*/ 364 w 728"/>
                <a:gd name="T13" fmla="*/ 171 h 727"/>
                <a:gd name="T14" fmla="*/ 500 w 728"/>
                <a:gd name="T15" fmla="*/ 227 h 727"/>
                <a:gd name="T16" fmla="*/ 556 w 728"/>
                <a:gd name="T17" fmla="*/ 363 h 727"/>
                <a:gd name="T18" fmla="*/ 728 w 728"/>
                <a:gd name="T19" fmla="*/ 363 h 727"/>
                <a:gd name="T20" fmla="*/ 621 w 728"/>
                <a:gd name="T21" fmla="*/ 106 h 727"/>
                <a:gd name="T22" fmla="*/ 364 w 728"/>
                <a:gd name="T23" fmla="*/ 0 h 727"/>
                <a:gd name="T24" fmla="*/ 107 w 728"/>
                <a:gd name="T25" fmla="*/ 106 h 727"/>
                <a:gd name="T26" fmla="*/ 0 w 728"/>
                <a:gd name="T27" fmla="*/ 363 h 727"/>
                <a:gd name="T28" fmla="*/ 107 w 728"/>
                <a:gd name="T29" fmla="*/ 62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8" h="727">
                  <a:moveTo>
                    <a:pt x="107" y="621"/>
                  </a:moveTo>
                  <a:cubicBezTo>
                    <a:pt x="176" y="689"/>
                    <a:pt x="267" y="727"/>
                    <a:pt x="364" y="727"/>
                  </a:cubicBezTo>
                  <a:cubicBezTo>
                    <a:pt x="364" y="556"/>
                    <a:pt x="364" y="556"/>
                    <a:pt x="364" y="556"/>
                  </a:cubicBezTo>
                  <a:cubicBezTo>
                    <a:pt x="313" y="556"/>
                    <a:pt x="264" y="536"/>
                    <a:pt x="228" y="499"/>
                  </a:cubicBezTo>
                  <a:cubicBezTo>
                    <a:pt x="192" y="463"/>
                    <a:pt x="172" y="415"/>
                    <a:pt x="172" y="363"/>
                  </a:cubicBezTo>
                  <a:cubicBezTo>
                    <a:pt x="172" y="312"/>
                    <a:pt x="192" y="264"/>
                    <a:pt x="228" y="227"/>
                  </a:cubicBezTo>
                  <a:cubicBezTo>
                    <a:pt x="264" y="191"/>
                    <a:pt x="313" y="171"/>
                    <a:pt x="364" y="171"/>
                  </a:cubicBezTo>
                  <a:cubicBezTo>
                    <a:pt x="415" y="171"/>
                    <a:pt x="464" y="191"/>
                    <a:pt x="500" y="227"/>
                  </a:cubicBezTo>
                  <a:cubicBezTo>
                    <a:pt x="536" y="264"/>
                    <a:pt x="556" y="312"/>
                    <a:pt x="556" y="363"/>
                  </a:cubicBezTo>
                  <a:cubicBezTo>
                    <a:pt x="728" y="363"/>
                    <a:pt x="728" y="363"/>
                    <a:pt x="728" y="363"/>
                  </a:cubicBezTo>
                  <a:cubicBezTo>
                    <a:pt x="728" y="266"/>
                    <a:pt x="690" y="175"/>
                    <a:pt x="621" y="106"/>
                  </a:cubicBezTo>
                  <a:cubicBezTo>
                    <a:pt x="553" y="38"/>
                    <a:pt x="461" y="0"/>
                    <a:pt x="364" y="0"/>
                  </a:cubicBezTo>
                  <a:cubicBezTo>
                    <a:pt x="267" y="0"/>
                    <a:pt x="176" y="38"/>
                    <a:pt x="107" y="106"/>
                  </a:cubicBezTo>
                  <a:cubicBezTo>
                    <a:pt x="38" y="175"/>
                    <a:pt x="0" y="266"/>
                    <a:pt x="0" y="363"/>
                  </a:cubicBezTo>
                  <a:cubicBezTo>
                    <a:pt x="0" y="461"/>
                    <a:pt x="38" y="552"/>
                    <a:pt x="107" y="62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ffectLst/>
          </p:spPr>
          <p:txBody>
            <a:bodyPr vert="horz" wrap="square" lIns="68552" tIns="34276" rIns="68552" bIns="34276" numCol="1" anchor="t" anchorCtr="0" compatLnSpc="1"/>
            <a:lstStyle/>
            <a:p>
              <a:endParaRPr lang="id-ID"/>
            </a:p>
          </p:txBody>
        </p:sp>
        <p:sp>
          <p:nvSpPr>
            <p:cNvPr id="8" name="Freeform 9">
              <a:extLst>
                <a:ext uri="{FF2B5EF4-FFF2-40B4-BE49-F238E27FC236}">
                  <a16:creationId xmlns:a16="http://schemas.microsoft.com/office/drawing/2014/main" id="{C3F10304-6554-453C-85F8-01219EE64082}"/>
                </a:ext>
              </a:extLst>
            </p:cNvPr>
            <p:cNvSpPr/>
            <p:nvPr/>
          </p:nvSpPr>
          <p:spPr bwMode="auto">
            <a:xfrm rot="2700000">
              <a:off x="2490470" y="2191385"/>
              <a:ext cx="2388235" cy="2388235"/>
            </a:xfrm>
            <a:custGeom>
              <a:avLst/>
              <a:gdLst>
                <a:gd name="T0" fmla="*/ 107 w 728"/>
                <a:gd name="T1" fmla="*/ 621 h 727"/>
                <a:gd name="T2" fmla="*/ 364 w 728"/>
                <a:gd name="T3" fmla="*/ 727 h 727"/>
                <a:gd name="T4" fmla="*/ 364 w 728"/>
                <a:gd name="T5" fmla="*/ 556 h 727"/>
                <a:gd name="T6" fmla="*/ 228 w 728"/>
                <a:gd name="T7" fmla="*/ 499 h 727"/>
                <a:gd name="T8" fmla="*/ 172 w 728"/>
                <a:gd name="T9" fmla="*/ 363 h 727"/>
                <a:gd name="T10" fmla="*/ 228 w 728"/>
                <a:gd name="T11" fmla="*/ 227 h 727"/>
                <a:gd name="T12" fmla="*/ 364 w 728"/>
                <a:gd name="T13" fmla="*/ 171 h 727"/>
                <a:gd name="T14" fmla="*/ 500 w 728"/>
                <a:gd name="T15" fmla="*/ 227 h 727"/>
                <a:gd name="T16" fmla="*/ 556 w 728"/>
                <a:gd name="T17" fmla="*/ 363 h 727"/>
                <a:gd name="T18" fmla="*/ 728 w 728"/>
                <a:gd name="T19" fmla="*/ 363 h 727"/>
                <a:gd name="T20" fmla="*/ 621 w 728"/>
                <a:gd name="T21" fmla="*/ 106 h 727"/>
                <a:gd name="T22" fmla="*/ 364 w 728"/>
                <a:gd name="T23" fmla="*/ 0 h 727"/>
                <a:gd name="T24" fmla="*/ 107 w 728"/>
                <a:gd name="T25" fmla="*/ 106 h 727"/>
                <a:gd name="T26" fmla="*/ 0 w 728"/>
                <a:gd name="T27" fmla="*/ 363 h 727"/>
                <a:gd name="T28" fmla="*/ 107 w 728"/>
                <a:gd name="T29" fmla="*/ 62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8" h="727">
                  <a:moveTo>
                    <a:pt x="107" y="621"/>
                  </a:moveTo>
                  <a:cubicBezTo>
                    <a:pt x="176" y="689"/>
                    <a:pt x="267" y="727"/>
                    <a:pt x="364" y="727"/>
                  </a:cubicBezTo>
                  <a:cubicBezTo>
                    <a:pt x="364" y="556"/>
                    <a:pt x="364" y="556"/>
                    <a:pt x="364" y="556"/>
                  </a:cubicBezTo>
                  <a:cubicBezTo>
                    <a:pt x="313" y="556"/>
                    <a:pt x="264" y="536"/>
                    <a:pt x="228" y="499"/>
                  </a:cubicBezTo>
                  <a:cubicBezTo>
                    <a:pt x="192" y="463"/>
                    <a:pt x="172" y="415"/>
                    <a:pt x="172" y="363"/>
                  </a:cubicBezTo>
                  <a:cubicBezTo>
                    <a:pt x="172" y="312"/>
                    <a:pt x="192" y="264"/>
                    <a:pt x="228" y="227"/>
                  </a:cubicBezTo>
                  <a:cubicBezTo>
                    <a:pt x="264" y="191"/>
                    <a:pt x="313" y="171"/>
                    <a:pt x="364" y="171"/>
                  </a:cubicBezTo>
                  <a:cubicBezTo>
                    <a:pt x="415" y="171"/>
                    <a:pt x="464" y="191"/>
                    <a:pt x="500" y="227"/>
                  </a:cubicBezTo>
                  <a:cubicBezTo>
                    <a:pt x="536" y="264"/>
                    <a:pt x="556" y="312"/>
                    <a:pt x="556" y="363"/>
                  </a:cubicBezTo>
                  <a:cubicBezTo>
                    <a:pt x="728" y="363"/>
                    <a:pt x="728" y="363"/>
                    <a:pt x="728" y="363"/>
                  </a:cubicBezTo>
                  <a:cubicBezTo>
                    <a:pt x="728" y="266"/>
                    <a:pt x="690" y="175"/>
                    <a:pt x="621" y="106"/>
                  </a:cubicBezTo>
                  <a:cubicBezTo>
                    <a:pt x="553" y="38"/>
                    <a:pt x="461" y="0"/>
                    <a:pt x="364" y="0"/>
                  </a:cubicBezTo>
                  <a:cubicBezTo>
                    <a:pt x="267" y="0"/>
                    <a:pt x="176" y="38"/>
                    <a:pt x="107" y="106"/>
                  </a:cubicBezTo>
                  <a:cubicBezTo>
                    <a:pt x="38" y="175"/>
                    <a:pt x="0" y="266"/>
                    <a:pt x="0" y="363"/>
                  </a:cubicBezTo>
                  <a:cubicBezTo>
                    <a:pt x="0" y="461"/>
                    <a:pt x="38" y="552"/>
                    <a:pt x="107" y="62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ffectLst/>
          </p:spPr>
          <p:txBody>
            <a:bodyPr vert="horz" wrap="square" lIns="68552" tIns="34276" rIns="68552" bIns="34276" numCol="1" anchor="t" anchorCtr="0" compatLnSpc="1"/>
            <a:lstStyle/>
            <a:p>
              <a:endParaRPr lang="id-ID"/>
            </a:p>
          </p:txBody>
        </p:sp>
        <p:sp>
          <p:nvSpPr>
            <p:cNvPr id="9" name="Freeform 19">
              <a:extLst>
                <a:ext uri="{FF2B5EF4-FFF2-40B4-BE49-F238E27FC236}">
                  <a16:creationId xmlns:a16="http://schemas.microsoft.com/office/drawing/2014/main" id="{81E102E8-6790-4911-A14D-3D6AA360813D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3424555" y="3088005"/>
              <a:ext cx="512445" cy="494030"/>
            </a:xfrm>
            <a:custGeom>
              <a:avLst/>
              <a:gdLst>
                <a:gd name="T0" fmla="*/ 94 w 132"/>
                <a:gd name="T1" fmla="*/ 0 h 128"/>
                <a:gd name="T2" fmla="*/ 56 w 132"/>
                <a:gd name="T3" fmla="*/ 27 h 128"/>
                <a:gd name="T4" fmla="*/ 55 w 132"/>
                <a:gd name="T5" fmla="*/ 27 h 128"/>
                <a:gd name="T6" fmla="*/ 14 w 132"/>
                <a:gd name="T7" fmla="*/ 69 h 128"/>
                <a:gd name="T8" fmla="*/ 1 w 132"/>
                <a:gd name="T9" fmla="*/ 110 h 128"/>
                <a:gd name="T10" fmla="*/ 14 w 132"/>
                <a:gd name="T11" fmla="*/ 128 h 128"/>
                <a:gd name="T12" fmla="*/ 53 w 132"/>
                <a:gd name="T13" fmla="*/ 118 h 128"/>
                <a:gd name="T14" fmla="*/ 120 w 132"/>
                <a:gd name="T15" fmla="*/ 53 h 128"/>
                <a:gd name="T16" fmla="*/ 64 w 132"/>
                <a:gd name="T17" fmla="*/ 95 h 128"/>
                <a:gd name="T18" fmla="*/ 99 w 132"/>
                <a:gd name="T19" fmla="*/ 47 h 128"/>
                <a:gd name="T20" fmla="*/ 95 w 132"/>
                <a:gd name="T21" fmla="*/ 67 h 128"/>
                <a:gd name="T22" fmla="*/ 64 w 132"/>
                <a:gd name="T23" fmla="*/ 98 h 128"/>
                <a:gd name="T24" fmla="*/ 59 w 132"/>
                <a:gd name="T25" fmla="*/ 81 h 128"/>
                <a:gd name="T26" fmla="*/ 46 w 132"/>
                <a:gd name="T27" fmla="*/ 68 h 128"/>
                <a:gd name="T28" fmla="*/ 92 w 132"/>
                <a:gd name="T29" fmla="*/ 36 h 128"/>
                <a:gd name="T30" fmla="*/ 59 w 132"/>
                <a:gd name="T31" fmla="*/ 81 h 128"/>
                <a:gd name="T32" fmla="*/ 30 w 132"/>
                <a:gd name="T33" fmla="*/ 64 h 128"/>
                <a:gd name="T34" fmla="*/ 80 w 132"/>
                <a:gd name="T35" fmla="*/ 29 h 128"/>
                <a:gd name="T36" fmla="*/ 17 w 132"/>
                <a:gd name="T37" fmla="*/ 119 h 128"/>
                <a:gd name="T38" fmla="*/ 8 w 132"/>
                <a:gd name="T39" fmla="*/ 114 h 128"/>
                <a:gd name="T40" fmla="*/ 13 w 132"/>
                <a:gd name="T41" fmla="*/ 96 h 128"/>
                <a:gd name="T42" fmla="*/ 32 w 132"/>
                <a:gd name="T43" fmla="*/ 116 h 128"/>
                <a:gd name="T44" fmla="*/ 35 w 132"/>
                <a:gd name="T45" fmla="*/ 115 h 128"/>
                <a:gd name="T46" fmla="*/ 14 w 132"/>
                <a:gd name="T47" fmla="*/ 92 h 128"/>
                <a:gd name="T48" fmla="*/ 19 w 132"/>
                <a:gd name="T49" fmla="*/ 75 h 128"/>
                <a:gd name="T50" fmla="*/ 52 w 132"/>
                <a:gd name="T51" fmla="*/ 110 h 128"/>
                <a:gd name="T52" fmla="*/ 35 w 132"/>
                <a:gd name="T53" fmla="*/ 115 h 128"/>
                <a:gd name="T54" fmla="*/ 108 w 132"/>
                <a:gd name="T55" fmla="*/ 54 h 128"/>
                <a:gd name="T56" fmla="*/ 98 w 132"/>
                <a:gd name="T57" fmla="*/ 30 h 128"/>
                <a:gd name="T58" fmla="*/ 81 w 132"/>
                <a:gd name="T59" fmla="*/ 13 h 128"/>
                <a:gd name="T60" fmla="*/ 112 w 132"/>
                <a:gd name="T61" fmla="*/ 16 h 128"/>
                <a:gd name="T62" fmla="*/ 115 w 132"/>
                <a:gd name="T63" fmla="*/ 47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2" h="128">
                  <a:moveTo>
                    <a:pt x="118" y="10"/>
                  </a:moveTo>
                  <a:cubicBezTo>
                    <a:pt x="111" y="4"/>
                    <a:pt x="102" y="0"/>
                    <a:pt x="94" y="0"/>
                  </a:cubicBezTo>
                  <a:cubicBezTo>
                    <a:pt x="87" y="0"/>
                    <a:pt x="80" y="3"/>
                    <a:pt x="75" y="8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6" y="27"/>
                    <a:pt x="56" y="27"/>
                    <a:pt x="55" y="27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55" y="27"/>
                    <a:pt x="55" y="27"/>
                    <a:pt x="55" y="27"/>
                  </a:cubicBezTo>
                  <a:cubicBezTo>
                    <a:pt x="14" y="69"/>
                    <a:pt x="14" y="69"/>
                    <a:pt x="14" y="69"/>
                  </a:cubicBezTo>
                  <a:cubicBezTo>
                    <a:pt x="12" y="71"/>
                    <a:pt x="11" y="73"/>
                    <a:pt x="10" y="76"/>
                  </a:cubicBezTo>
                  <a:cubicBezTo>
                    <a:pt x="1" y="110"/>
                    <a:pt x="1" y="110"/>
                    <a:pt x="1" y="110"/>
                  </a:cubicBezTo>
                  <a:cubicBezTo>
                    <a:pt x="1" y="110"/>
                    <a:pt x="0" y="113"/>
                    <a:pt x="0" y="114"/>
                  </a:cubicBezTo>
                  <a:cubicBezTo>
                    <a:pt x="0" y="122"/>
                    <a:pt x="6" y="128"/>
                    <a:pt x="14" y="128"/>
                  </a:cubicBezTo>
                  <a:cubicBezTo>
                    <a:pt x="16" y="128"/>
                    <a:pt x="19" y="127"/>
                    <a:pt x="19" y="127"/>
                  </a:cubicBezTo>
                  <a:cubicBezTo>
                    <a:pt x="53" y="118"/>
                    <a:pt x="53" y="118"/>
                    <a:pt x="53" y="118"/>
                  </a:cubicBezTo>
                  <a:cubicBezTo>
                    <a:pt x="55" y="118"/>
                    <a:pt x="57" y="116"/>
                    <a:pt x="59" y="114"/>
                  </a:cubicBezTo>
                  <a:cubicBezTo>
                    <a:pt x="120" y="53"/>
                    <a:pt x="120" y="53"/>
                    <a:pt x="120" y="53"/>
                  </a:cubicBezTo>
                  <a:cubicBezTo>
                    <a:pt x="132" y="42"/>
                    <a:pt x="130" y="23"/>
                    <a:pt x="118" y="10"/>
                  </a:cubicBezTo>
                  <a:close/>
                  <a:moveTo>
                    <a:pt x="64" y="95"/>
                  </a:moveTo>
                  <a:cubicBezTo>
                    <a:pt x="64" y="92"/>
                    <a:pt x="63" y="88"/>
                    <a:pt x="61" y="85"/>
                  </a:cubicBezTo>
                  <a:cubicBezTo>
                    <a:pt x="99" y="47"/>
                    <a:pt x="99" y="47"/>
                    <a:pt x="99" y="47"/>
                  </a:cubicBezTo>
                  <a:cubicBezTo>
                    <a:pt x="101" y="54"/>
                    <a:pt x="100" y="62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95" y="67"/>
                    <a:pt x="95" y="67"/>
                    <a:pt x="95" y="67"/>
                  </a:cubicBezTo>
                  <a:cubicBezTo>
                    <a:pt x="64" y="98"/>
                    <a:pt x="64" y="98"/>
                    <a:pt x="64" y="98"/>
                  </a:cubicBezTo>
                  <a:cubicBezTo>
                    <a:pt x="64" y="97"/>
                    <a:pt x="64" y="96"/>
                    <a:pt x="64" y="95"/>
                  </a:cubicBezTo>
                  <a:close/>
                  <a:moveTo>
                    <a:pt x="59" y="81"/>
                  </a:moveTo>
                  <a:cubicBezTo>
                    <a:pt x="58" y="79"/>
                    <a:pt x="56" y="76"/>
                    <a:pt x="54" y="74"/>
                  </a:cubicBezTo>
                  <a:cubicBezTo>
                    <a:pt x="51" y="72"/>
                    <a:pt x="49" y="70"/>
                    <a:pt x="46" y="68"/>
                  </a:cubicBezTo>
                  <a:cubicBezTo>
                    <a:pt x="84" y="30"/>
                    <a:pt x="84" y="30"/>
                    <a:pt x="84" y="30"/>
                  </a:cubicBezTo>
                  <a:cubicBezTo>
                    <a:pt x="87" y="31"/>
                    <a:pt x="90" y="33"/>
                    <a:pt x="92" y="36"/>
                  </a:cubicBezTo>
                  <a:cubicBezTo>
                    <a:pt x="94" y="38"/>
                    <a:pt x="96" y="40"/>
                    <a:pt x="97" y="43"/>
                  </a:cubicBezTo>
                  <a:lnTo>
                    <a:pt x="59" y="81"/>
                  </a:lnTo>
                  <a:close/>
                  <a:moveTo>
                    <a:pt x="42" y="66"/>
                  </a:moveTo>
                  <a:cubicBezTo>
                    <a:pt x="38" y="65"/>
                    <a:pt x="34" y="64"/>
                    <a:pt x="30" y="64"/>
                  </a:cubicBezTo>
                  <a:cubicBezTo>
                    <a:pt x="61" y="33"/>
                    <a:pt x="61" y="33"/>
                    <a:pt x="61" y="33"/>
                  </a:cubicBezTo>
                  <a:cubicBezTo>
                    <a:pt x="66" y="28"/>
                    <a:pt x="73" y="27"/>
                    <a:pt x="80" y="29"/>
                  </a:cubicBezTo>
                  <a:lnTo>
                    <a:pt x="42" y="66"/>
                  </a:lnTo>
                  <a:close/>
                  <a:moveTo>
                    <a:pt x="17" y="119"/>
                  </a:moveTo>
                  <a:cubicBezTo>
                    <a:pt x="16" y="120"/>
                    <a:pt x="15" y="120"/>
                    <a:pt x="14" y="120"/>
                  </a:cubicBezTo>
                  <a:cubicBezTo>
                    <a:pt x="11" y="120"/>
                    <a:pt x="8" y="117"/>
                    <a:pt x="8" y="114"/>
                  </a:cubicBezTo>
                  <a:cubicBezTo>
                    <a:pt x="8" y="113"/>
                    <a:pt x="8" y="112"/>
                    <a:pt x="8" y="112"/>
                  </a:cubicBezTo>
                  <a:cubicBezTo>
                    <a:pt x="13" y="96"/>
                    <a:pt x="13" y="96"/>
                    <a:pt x="13" y="96"/>
                  </a:cubicBezTo>
                  <a:cubicBezTo>
                    <a:pt x="17" y="96"/>
                    <a:pt x="22" y="98"/>
                    <a:pt x="26" y="102"/>
                  </a:cubicBezTo>
                  <a:cubicBezTo>
                    <a:pt x="30" y="106"/>
                    <a:pt x="32" y="111"/>
                    <a:pt x="32" y="116"/>
                  </a:cubicBezTo>
                  <a:lnTo>
                    <a:pt x="17" y="119"/>
                  </a:lnTo>
                  <a:close/>
                  <a:moveTo>
                    <a:pt x="35" y="115"/>
                  </a:moveTo>
                  <a:cubicBezTo>
                    <a:pt x="35" y="109"/>
                    <a:pt x="33" y="104"/>
                    <a:pt x="29" y="99"/>
                  </a:cubicBezTo>
                  <a:cubicBezTo>
                    <a:pt x="25" y="95"/>
                    <a:pt x="19" y="93"/>
                    <a:pt x="14" y="92"/>
                  </a:cubicBezTo>
                  <a:cubicBezTo>
                    <a:pt x="18" y="78"/>
                    <a:pt x="18" y="78"/>
                    <a:pt x="18" y="78"/>
                  </a:cubicBezTo>
                  <a:cubicBezTo>
                    <a:pt x="18" y="77"/>
                    <a:pt x="19" y="76"/>
                    <a:pt x="19" y="75"/>
                  </a:cubicBezTo>
                  <a:cubicBezTo>
                    <a:pt x="27" y="69"/>
                    <a:pt x="40" y="71"/>
                    <a:pt x="48" y="80"/>
                  </a:cubicBezTo>
                  <a:cubicBezTo>
                    <a:pt x="57" y="89"/>
                    <a:pt x="59" y="102"/>
                    <a:pt x="52" y="110"/>
                  </a:cubicBezTo>
                  <a:cubicBezTo>
                    <a:pt x="51" y="110"/>
                    <a:pt x="51" y="111"/>
                    <a:pt x="50" y="111"/>
                  </a:cubicBezTo>
                  <a:lnTo>
                    <a:pt x="35" y="115"/>
                  </a:lnTo>
                  <a:close/>
                  <a:moveTo>
                    <a:pt x="115" y="47"/>
                  </a:moveTo>
                  <a:cubicBezTo>
                    <a:pt x="108" y="54"/>
                    <a:pt x="108" y="54"/>
                    <a:pt x="108" y="54"/>
                  </a:cubicBezTo>
                  <a:cubicBezTo>
                    <a:pt x="108" y="53"/>
                    <a:pt x="108" y="52"/>
                    <a:pt x="108" y="51"/>
                  </a:cubicBezTo>
                  <a:cubicBezTo>
                    <a:pt x="107" y="43"/>
                    <a:pt x="104" y="36"/>
                    <a:pt x="98" y="30"/>
                  </a:cubicBezTo>
                  <a:cubicBezTo>
                    <a:pt x="91" y="24"/>
                    <a:pt x="83" y="20"/>
                    <a:pt x="74" y="20"/>
                  </a:cubicBezTo>
                  <a:cubicBezTo>
                    <a:pt x="81" y="13"/>
                    <a:pt x="81" y="13"/>
                    <a:pt x="81" y="13"/>
                  </a:cubicBezTo>
                  <a:cubicBezTo>
                    <a:pt x="84" y="10"/>
                    <a:pt x="89" y="8"/>
                    <a:pt x="94" y="8"/>
                  </a:cubicBezTo>
                  <a:cubicBezTo>
                    <a:pt x="100" y="8"/>
                    <a:pt x="107" y="11"/>
                    <a:pt x="112" y="16"/>
                  </a:cubicBezTo>
                  <a:cubicBezTo>
                    <a:pt x="117" y="21"/>
                    <a:pt x="120" y="27"/>
                    <a:pt x="120" y="33"/>
                  </a:cubicBezTo>
                  <a:cubicBezTo>
                    <a:pt x="120" y="38"/>
                    <a:pt x="118" y="43"/>
                    <a:pt x="115" y="47"/>
                  </a:cubicBez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vert="horz" wrap="square" lIns="68552" tIns="34276" rIns="68552" bIns="34276" numCol="1" anchor="t" anchorCtr="0" compatLnSpc="1"/>
            <a:lstStyle/>
            <a:p>
              <a:endParaRPr lang="id-ID">
                <a:solidFill>
                  <a:srgbClr val="2F5EB0"/>
                </a:solidFill>
              </a:endParaRPr>
            </a:p>
          </p:txBody>
        </p:sp>
        <p:grpSp>
          <p:nvGrpSpPr>
            <p:cNvPr id="10" name="Group 24">
              <a:extLst>
                <a:ext uri="{FF2B5EF4-FFF2-40B4-BE49-F238E27FC236}">
                  <a16:creationId xmlns:a16="http://schemas.microsoft.com/office/drawing/2014/main" id="{44EDA730-6CA6-4B26-A05E-9B02AA52BA07}"/>
                </a:ext>
              </a:extLst>
            </p:cNvPr>
            <p:cNvGrpSpPr/>
            <p:nvPr/>
          </p:nvGrpSpPr>
          <p:grpSpPr>
            <a:xfrm>
              <a:off x="4735195" y="4487545"/>
              <a:ext cx="503555" cy="494030"/>
              <a:chOff x="6786562" y="796925"/>
              <a:chExt cx="500063" cy="490538"/>
            </a:xfrm>
            <a:solidFill>
              <a:schemeClr val="tx1"/>
            </a:solidFill>
            <a:effectLst/>
          </p:grpSpPr>
          <p:sp>
            <p:nvSpPr>
              <p:cNvPr id="33" name="Freeform 27">
                <a:extLst>
                  <a:ext uri="{FF2B5EF4-FFF2-40B4-BE49-F238E27FC236}">
                    <a16:creationId xmlns:a16="http://schemas.microsoft.com/office/drawing/2014/main" id="{285875CB-2D04-48C1-A9A6-18FBC370E4FB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786562" y="796925"/>
                <a:ext cx="500063" cy="490538"/>
              </a:xfrm>
              <a:custGeom>
                <a:avLst/>
                <a:gdLst>
                  <a:gd name="T0" fmla="*/ 127 w 130"/>
                  <a:gd name="T1" fmla="*/ 42 h 128"/>
                  <a:gd name="T2" fmla="*/ 87 w 130"/>
                  <a:gd name="T3" fmla="*/ 2 h 128"/>
                  <a:gd name="T4" fmla="*/ 79 w 130"/>
                  <a:gd name="T5" fmla="*/ 0 h 128"/>
                  <a:gd name="T6" fmla="*/ 75 w 130"/>
                  <a:gd name="T7" fmla="*/ 2 h 128"/>
                  <a:gd name="T8" fmla="*/ 73 w 130"/>
                  <a:gd name="T9" fmla="*/ 6 h 128"/>
                  <a:gd name="T10" fmla="*/ 64 w 130"/>
                  <a:gd name="T11" fmla="*/ 21 h 128"/>
                  <a:gd name="T12" fmla="*/ 41 w 130"/>
                  <a:gd name="T13" fmla="*/ 37 h 128"/>
                  <a:gd name="T14" fmla="*/ 15 w 130"/>
                  <a:gd name="T15" fmla="*/ 55 h 128"/>
                  <a:gd name="T16" fmla="*/ 1 w 130"/>
                  <a:gd name="T17" fmla="*/ 78 h 128"/>
                  <a:gd name="T18" fmla="*/ 3 w 130"/>
                  <a:gd name="T19" fmla="*/ 86 h 128"/>
                  <a:gd name="T20" fmla="*/ 43 w 130"/>
                  <a:gd name="T21" fmla="*/ 126 h 128"/>
                  <a:gd name="T22" fmla="*/ 51 w 130"/>
                  <a:gd name="T23" fmla="*/ 128 h 128"/>
                  <a:gd name="T24" fmla="*/ 55 w 130"/>
                  <a:gd name="T25" fmla="*/ 126 h 128"/>
                  <a:gd name="T26" fmla="*/ 57 w 130"/>
                  <a:gd name="T27" fmla="*/ 122 h 128"/>
                  <a:gd name="T28" fmla="*/ 66 w 130"/>
                  <a:gd name="T29" fmla="*/ 107 h 128"/>
                  <a:gd name="T30" fmla="*/ 89 w 130"/>
                  <a:gd name="T31" fmla="*/ 91 h 128"/>
                  <a:gd name="T32" fmla="*/ 115 w 130"/>
                  <a:gd name="T33" fmla="*/ 73 h 128"/>
                  <a:gd name="T34" fmla="*/ 129 w 130"/>
                  <a:gd name="T35" fmla="*/ 50 h 128"/>
                  <a:gd name="T36" fmla="*/ 127 w 130"/>
                  <a:gd name="T37" fmla="*/ 42 h 128"/>
                  <a:gd name="T38" fmla="*/ 49 w 130"/>
                  <a:gd name="T39" fmla="*/ 120 h 128"/>
                  <a:gd name="T40" fmla="*/ 9 w 130"/>
                  <a:gd name="T41" fmla="*/ 80 h 128"/>
                  <a:gd name="T42" fmla="*/ 81 w 130"/>
                  <a:gd name="T43" fmla="*/ 8 h 128"/>
                  <a:gd name="T44" fmla="*/ 121 w 130"/>
                  <a:gd name="T45" fmla="*/ 48 h 128"/>
                  <a:gd name="T46" fmla="*/ 49 w 130"/>
                  <a:gd name="T47" fmla="*/ 120 h 1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130" h="128">
                    <a:moveTo>
                      <a:pt x="127" y="42"/>
                    </a:moveTo>
                    <a:cubicBezTo>
                      <a:pt x="87" y="2"/>
                      <a:pt x="87" y="2"/>
                      <a:pt x="87" y="2"/>
                    </a:cubicBezTo>
                    <a:cubicBezTo>
                      <a:pt x="85" y="0"/>
                      <a:pt x="82" y="0"/>
                      <a:pt x="79" y="0"/>
                    </a:cubicBezTo>
                    <a:cubicBezTo>
                      <a:pt x="78" y="1"/>
                      <a:pt x="76" y="1"/>
                      <a:pt x="75" y="2"/>
                    </a:cubicBezTo>
                    <a:cubicBezTo>
                      <a:pt x="74" y="3"/>
                      <a:pt x="74" y="4"/>
                      <a:pt x="73" y="6"/>
                    </a:cubicBezTo>
                    <a:cubicBezTo>
                      <a:pt x="72" y="12"/>
                      <a:pt x="68" y="17"/>
                      <a:pt x="64" y="21"/>
                    </a:cubicBezTo>
                    <a:cubicBezTo>
                      <a:pt x="58" y="27"/>
                      <a:pt x="50" y="32"/>
                      <a:pt x="41" y="37"/>
                    </a:cubicBezTo>
                    <a:cubicBezTo>
                      <a:pt x="32" y="42"/>
                      <a:pt x="23" y="48"/>
                      <a:pt x="15" y="55"/>
                    </a:cubicBezTo>
                    <a:cubicBezTo>
                      <a:pt x="8" y="62"/>
                      <a:pt x="4" y="69"/>
                      <a:pt x="1" y="78"/>
                    </a:cubicBezTo>
                    <a:cubicBezTo>
                      <a:pt x="0" y="80"/>
                      <a:pt x="1" y="84"/>
                      <a:pt x="3" y="86"/>
                    </a:cubicBezTo>
                    <a:cubicBezTo>
                      <a:pt x="43" y="126"/>
                      <a:pt x="43" y="126"/>
                      <a:pt x="43" y="126"/>
                    </a:cubicBezTo>
                    <a:cubicBezTo>
                      <a:pt x="45" y="128"/>
                      <a:pt x="48" y="128"/>
                      <a:pt x="51" y="128"/>
                    </a:cubicBezTo>
                    <a:cubicBezTo>
                      <a:pt x="52" y="127"/>
                      <a:pt x="54" y="127"/>
                      <a:pt x="55" y="126"/>
                    </a:cubicBezTo>
                    <a:cubicBezTo>
                      <a:pt x="56" y="125"/>
                      <a:pt x="56" y="124"/>
                      <a:pt x="57" y="122"/>
                    </a:cubicBezTo>
                    <a:cubicBezTo>
                      <a:pt x="58" y="116"/>
                      <a:pt x="62" y="111"/>
                      <a:pt x="66" y="107"/>
                    </a:cubicBezTo>
                    <a:cubicBezTo>
                      <a:pt x="72" y="101"/>
                      <a:pt x="80" y="96"/>
                      <a:pt x="89" y="91"/>
                    </a:cubicBezTo>
                    <a:cubicBezTo>
                      <a:pt x="98" y="86"/>
                      <a:pt x="107" y="80"/>
                      <a:pt x="115" y="73"/>
                    </a:cubicBezTo>
                    <a:cubicBezTo>
                      <a:pt x="122" y="66"/>
                      <a:pt x="126" y="59"/>
                      <a:pt x="129" y="50"/>
                    </a:cubicBezTo>
                    <a:cubicBezTo>
                      <a:pt x="130" y="48"/>
                      <a:pt x="129" y="44"/>
                      <a:pt x="127" y="42"/>
                    </a:cubicBezTo>
                    <a:close/>
                    <a:moveTo>
                      <a:pt x="49" y="120"/>
                    </a:moveTo>
                    <a:cubicBezTo>
                      <a:pt x="36" y="107"/>
                      <a:pt x="22" y="93"/>
                      <a:pt x="9" y="80"/>
                    </a:cubicBezTo>
                    <a:cubicBezTo>
                      <a:pt x="20" y="43"/>
                      <a:pt x="70" y="45"/>
                      <a:pt x="81" y="8"/>
                    </a:cubicBezTo>
                    <a:cubicBezTo>
                      <a:pt x="94" y="21"/>
                      <a:pt x="108" y="35"/>
                      <a:pt x="121" y="48"/>
                    </a:cubicBezTo>
                    <a:cubicBezTo>
                      <a:pt x="110" y="85"/>
                      <a:pt x="60" y="83"/>
                      <a:pt x="49" y="12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solidFill>
                    <a:srgbClr val="2F5EB0"/>
                  </a:solidFill>
                </a:endParaRPr>
              </a:p>
            </p:txBody>
          </p:sp>
          <p:sp>
            <p:nvSpPr>
              <p:cNvPr id="34" name="Freeform 28">
                <a:extLst>
                  <a:ext uri="{FF2B5EF4-FFF2-40B4-BE49-F238E27FC236}">
                    <a16:creationId xmlns:a16="http://schemas.microsoft.com/office/drawing/2014/main" id="{32FFB702-B029-4AA0-8CF3-87616DC1FAA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967538" y="969963"/>
                <a:ext cx="134938" cy="138113"/>
              </a:xfrm>
              <a:custGeom>
                <a:avLst/>
                <a:gdLst>
                  <a:gd name="T0" fmla="*/ 28 w 35"/>
                  <a:gd name="T1" fmla="*/ 12 h 36"/>
                  <a:gd name="T2" fmla="*/ 20 w 35"/>
                  <a:gd name="T3" fmla="*/ 13 h 36"/>
                  <a:gd name="T4" fmla="*/ 10 w 35"/>
                  <a:gd name="T5" fmla="*/ 7 h 36"/>
                  <a:gd name="T6" fmla="*/ 15 w 35"/>
                  <a:gd name="T7" fmla="*/ 6 h 36"/>
                  <a:gd name="T8" fmla="*/ 19 w 35"/>
                  <a:gd name="T9" fmla="*/ 6 h 36"/>
                  <a:gd name="T10" fmla="*/ 20 w 35"/>
                  <a:gd name="T11" fmla="*/ 2 h 36"/>
                  <a:gd name="T12" fmla="*/ 13 w 35"/>
                  <a:gd name="T13" fmla="*/ 1 h 36"/>
                  <a:gd name="T14" fmla="*/ 6 w 35"/>
                  <a:gd name="T15" fmla="*/ 4 h 36"/>
                  <a:gd name="T16" fmla="*/ 5 w 35"/>
                  <a:gd name="T17" fmla="*/ 3 h 36"/>
                  <a:gd name="T18" fmla="*/ 3 w 35"/>
                  <a:gd name="T19" fmla="*/ 5 h 36"/>
                  <a:gd name="T20" fmla="*/ 4 w 35"/>
                  <a:gd name="T21" fmla="*/ 6 h 36"/>
                  <a:gd name="T22" fmla="*/ 1 w 35"/>
                  <a:gd name="T23" fmla="*/ 15 h 36"/>
                  <a:gd name="T24" fmla="*/ 3 w 35"/>
                  <a:gd name="T25" fmla="*/ 22 h 36"/>
                  <a:gd name="T26" fmla="*/ 18 w 35"/>
                  <a:gd name="T27" fmla="*/ 21 h 36"/>
                  <a:gd name="T28" fmla="*/ 23 w 35"/>
                  <a:gd name="T29" fmla="*/ 31 h 36"/>
                  <a:gd name="T30" fmla="*/ 19 w 35"/>
                  <a:gd name="T31" fmla="*/ 30 h 36"/>
                  <a:gd name="T32" fmla="*/ 16 w 35"/>
                  <a:gd name="T33" fmla="*/ 28 h 36"/>
                  <a:gd name="T34" fmla="*/ 13 w 35"/>
                  <a:gd name="T35" fmla="*/ 31 h 36"/>
                  <a:gd name="T36" fmla="*/ 17 w 35"/>
                  <a:gd name="T37" fmla="*/ 35 h 36"/>
                  <a:gd name="T38" fmla="*/ 25 w 35"/>
                  <a:gd name="T39" fmla="*/ 36 h 36"/>
                  <a:gd name="T40" fmla="*/ 31 w 35"/>
                  <a:gd name="T41" fmla="*/ 35 h 36"/>
                  <a:gd name="T42" fmla="*/ 33 w 35"/>
                  <a:gd name="T43" fmla="*/ 34 h 36"/>
                  <a:gd name="T44" fmla="*/ 33 w 35"/>
                  <a:gd name="T45" fmla="*/ 32 h 36"/>
                  <a:gd name="T46" fmla="*/ 34 w 35"/>
                  <a:gd name="T47" fmla="*/ 26 h 36"/>
                  <a:gd name="T48" fmla="*/ 35 w 35"/>
                  <a:gd name="T49" fmla="*/ 18 h 36"/>
                  <a:gd name="T50" fmla="*/ 10 w 35"/>
                  <a:gd name="T51" fmla="*/ 17 h 36"/>
                  <a:gd name="T52" fmla="*/ 6 w 35"/>
                  <a:gd name="T53" fmla="*/ 15 h 36"/>
                  <a:gd name="T54" fmla="*/ 7 w 35"/>
                  <a:gd name="T55" fmla="*/ 11 h 36"/>
                  <a:gd name="T56" fmla="*/ 14 w 35"/>
                  <a:gd name="T57" fmla="*/ 16 h 36"/>
                  <a:gd name="T58" fmla="*/ 29 w 35"/>
                  <a:gd name="T59" fmla="*/ 25 h 36"/>
                  <a:gd name="T60" fmla="*/ 21 w 35"/>
                  <a:gd name="T61" fmla="*/ 20 h 36"/>
                  <a:gd name="T62" fmla="*/ 25 w 35"/>
                  <a:gd name="T63" fmla="*/ 18 h 36"/>
                  <a:gd name="T64" fmla="*/ 28 w 35"/>
                  <a:gd name="T65" fmla="*/ 20 h 36"/>
                  <a:gd name="T66" fmla="*/ 29 w 35"/>
                  <a:gd name="T67" fmla="*/ 2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</a:cxnLst>
                <a:rect l="0" t="0" r="r" b="b"/>
                <a:pathLst>
                  <a:path w="35" h="36">
                    <a:moveTo>
                      <a:pt x="32" y="15"/>
                    </a:moveTo>
                    <a:cubicBezTo>
                      <a:pt x="31" y="14"/>
                      <a:pt x="30" y="13"/>
                      <a:pt x="28" y="12"/>
                    </a:cubicBezTo>
                    <a:cubicBezTo>
                      <a:pt x="27" y="12"/>
                      <a:pt x="26" y="12"/>
                      <a:pt x="24" y="12"/>
                    </a:cubicBezTo>
                    <a:cubicBezTo>
                      <a:pt x="23" y="12"/>
                      <a:pt x="22" y="12"/>
                      <a:pt x="20" y="13"/>
                    </a:cubicBezTo>
                    <a:cubicBezTo>
                      <a:pt x="19" y="13"/>
                      <a:pt x="18" y="14"/>
                      <a:pt x="16" y="15"/>
                    </a:cubicBezTo>
                    <a:cubicBezTo>
                      <a:pt x="14" y="12"/>
                      <a:pt x="12" y="10"/>
                      <a:pt x="10" y="7"/>
                    </a:cubicBezTo>
                    <a:cubicBezTo>
                      <a:pt x="11" y="7"/>
                      <a:pt x="12" y="6"/>
                      <a:pt x="13" y="6"/>
                    </a:cubicBezTo>
                    <a:cubicBezTo>
                      <a:pt x="14" y="6"/>
                      <a:pt x="14" y="6"/>
                      <a:pt x="15" y="6"/>
                    </a:cubicBezTo>
                    <a:cubicBezTo>
                      <a:pt x="16" y="7"/>
                      <a:pt x="17" y="7"/>
                      <a:pt x="18" y="7"/>
                    </a:cubicBezTo>
                    <a:cubicBezTo>
                      <a:pt x="18" y="7"/>
                      <a:pt x="19" y="7"/>
                      <a:pt x="19" y="6"/>
                    </a:cubicBezTo>
                    <a:cubicBezTo>
                      <a:pt x="20" y="6"/>
                      <a:pt x="20" y="5"/>
                      <a:pt x="20" y="5"/>
                    </a:cubicBezTo>
                    <a:cubicBezTo>
                      <a:pt x="20" y="4"/>
                      <a:pt x="20" y="3"/>
                      <a:pt x="20" y="2"/>
                    </a:cubicBezTo>
                    <a:cubicBezTo>
                      <a:pt x="19" y="1"/>
                      <a:pt x="18" y="1"/>
                      <a:pt x="16" y="0"/>
                    </a:cubicBezTo>
                    <a:cubicBezTo>
                      <a:pt x="15" y="0"/>
                      <a:pt x="14" y="0"/>
                      <a:pt x="13" y="1"/>
                    </a:cubicBezTo>
                    <a:cubicBezTo>
                      <a:pt x="11" y="1"/>
                      <a:pt x="10" y="1"/>
                      <a:pt x="9" y="2"/>
                    </a:cubicBezTo>
                    <a:cubicBezTo>
                      <a:pt x="8" y="3"/>
                      <a:pt x="7" y="3"/>
                      <a:pt x="6" y="4"/>
                    </a:cubicBezTo>
                    <a:cubicBezTo>
                      <a:pt x="6" y="4"/>
                      <a:pt x="6" y="3"/>
                      <a:pt x="6" y="3"/>
                    </a:cubicBezTo>
                    <a:cubicBezTo>
                      <a:pt x="5" y="3"/>
                      <a:pt x="5" y="3"/>
                      <a:pt x="5" y="3"/>
                    </a:cubicBezTo>
                    <a:cubicBezTo>
                      <a:pt x="4" y="3"/>
                      <a:pt x="4" y="3"/>
                      <a:pt x="3" y="3"/>
                    </a:cubicBezTo>
                    <a:cubicBezTo>
                      <a:pt x="3" y="4"/>
                      <a:pt x="3" y="4"/>
                      <a:pt x="3" y="5"/>
                    </a:cubicBezTo>
                    <a:cubicBezTo>
                      <a:pt x="3" y="5"/>
                      <a:pt x="3" y="5"/>
                      <a:pt x="4" y="6"/>
                    </a:cubicBezTo>
                    <a:cubicBezTo>
                      <a:pt x="4" y="6"/>
                      <a:pt x="4" y="6"/>
                      <a:pt x="4" y="6"/>
                    </a:cubicBezTo>
                    <a:cubicBezTo>
                      <a:pt x="3" y="7"/>
                      <a:pt x="2" y="9"/>
                      <a:pt x="2" y="10"/>
                    </a:cubicBezTo>
                    <a:cubicBezTo>
                      <a:pt x="1" y="12"/>
                      <a:pt x="1" y="13"/>
                      <a:pt x="1" y="15"/>
                    </a:cubicBezTo>
                    <a:cubicBezTo>
                      <a:pt x="0" y="16"/>
                      <a:pt x="1" y="17"/>
                      <a:pt x="1" y="18"/>
                    </a:cubicBezTo>
                    <a:cubicBezTo>
                      <a:pt x="1" y="20"/>
                      <a:pt x="2" y="21"/>
                      <a:pt x="3" y="22"/>
                    </a:cubicBezTo>
                    <a:cubicBezTo>
                      <a:pt x="5" y="23"/>
                      <a:pt x="8" y="24"/>
                      <a:pt x="10" y="24"/>
                    </a:cubicBezTo>
                    <a:cubicBezTo>
                      <a:pt x="13" y="23"/>
                      <a:pt x="15" y="23"/>
                      <a:pt x="18" y="21"/>
                    </a:cubicBezTo>
                    <a:cubicBezTo>
                      <a:pt x="21" y="24"/>
                      <a:pt x="23" y="27"/>
                      <a:pt x="25" y="29"/>
                    </a:cubicBezTo>
                    <a:cubicBezTo>
                      <a:pt x="24" y="30"/>
                      <a:pt x="24" y="30"/>
                      <a:pt x="23" y="31"/>
                    </a:cubicBezTo>
                    <a:cubicBezTo>
                      <a:pt x="22" y="31"/>
                      <a:pt x="21" y="31"/>
                      <a:pt x="21" y="31"/>
                    </a:cubicBezTo>
                    <a:cubicBezTo>
                      <a:pt x="20" y="30"/>
                      <a:pt x="20" y="30"/>
                      <a:pt x="19" y="30"/>
                    </a:cubicBezTo>
                    <a:cubicBezTo>
                      <a:pt x="18" y="29"/>
                      <a:pt x="18" y="29"/>
                      <a:pt x="17" y="29"/>
                    </a:cubicBezTo>
                    <a:cubicBezTo>
                      <a:pt x="17" y="28"/>
                      <a:pt x="16" y="28"/>
                      <a:pt x="16" y="28"/>
                    </a:cubicBezTo>
                    <a:cubicBezTo>
                      <a:pt x="15" y="28"/>
                      <a:pt x="15" y="29"/>
                      <a:pt x="14" y="29"/>
                    </a:cubicBezTo>
                    <a:cubicBezTo>
                      <a:pt x="13" y="30"/>
                      <a:pt x="13" y="30"/>
                      <a:pt x="13" y="31"/>
                    </a:cubicBezTo>
                    <a:cubicBezTo>
                      <a:pt x="13" y="32"/>
                      <a:pt x="13" y="33"/>
                      <a:pt x="14" y="33"/>
                    </a:cubicBezTo>
                    <a:cubicBezTo>
                      <a:pt x="15" y="34"/>
                      <a:pt x="16" y="35"/>
                      <a:pt x="17" y="35"/>
                    </a:cubicBezTo>
                    <a:cubicBezTo>
                      <a:pt x="18" y="36"/>
                      <a:pt x="19" y="36"/>
                      <a:pt x="20" y="36"/>
                    </a:cubicBezTo>
                    <a:cubicBezTo>
                      <a:pt x="22" y="36"/>
                      <a:pt x="23" y="36"/>
                      <a:pt x="25" y="36"/>
                    </a:cubicBezTo>
                    <a:cubicBezTo>
                      <a:pt x="26" y="35"/>
                      <a:pt x="27" y="34"/>
                      <a:pt x="29" y="33"/>
                    </a:cubicBezTo>
                    <a:cubicBezTo>
                      <a:pt x="30" y="33"/>
                      <a:pt x="30" y="34"/>
                      <a:pt x="31" y="35"/>
                    </a:cubicBezTo>
                    <a:cubicBezTo>
                      <a:pt x="31" y="35"/>
                      <a:pt x="32" y="35"/>
                      <a:pt x="32" y="35"/>
                    </a:cubicBezTo>
                    <a:cubicBezTo>
                      <a:pt x="33" y="35"/>
                      <a:pt x="33" y="35"/>
                      <a:pt x="33" y="34"/>
                    </a:cubicBezTo>
                    <a:cubicBezTo>
                      <a:pt x="33" y="34"/>
                      <a:pt x="34" y="34"/>
                      <a:pt x="34" y="33"/>
                    </a:cubicBezTo>
                    <a:cubicBezTo>
                      <a:pt x="34" y="33"/>
                      <a:pt x="33" y="32"/>
                      <a:pt x="33" y="32"/>
                    </a:cubicBezTo>
                    <a:cubicBezTo>
                      <a:pt x="32" y="32"/>
                      <a:pt x="32" y="31"/>
                      <a:pt x="31" y="30"/>
                    </a:cubicBezTo>
                    <a:cubicBezTo>
                      <a:pt x="32" y="29"/>
                      <a:pt x="33" y="27"/>
                      <a:pt x="34" y="26"/>
                    </a:cubicBezTo>
                    <a:cubicBezTo>
                      <a:pt x="35" y="24"/>
                      <a:pt x="35" y="23"/>
                      <a:pt x="35" y="21"/>
                    </a:cubicBezTo>
                    <a:cubicBezTo>
                      <a:pt x="35" y="20"/>
                      <a:pt x="35" y="19"/>
                      <a:pt x="35" y="18"/>
                    </a:cubicBezTo>
                    <a:cubicBezTo>
                      <a:pt x="34" y="17"/>
                      <a:pt x="33" y="16"/>
                      <a:pt x="32" y="15"/>
                    </a:cubicBezTo>
                    <a:close/>
                    <a:moveTo>
                      <a:pt x="10" y="17"/>
                    </a:moveTo>
                    <a:cubicBezTo>
                      <a:pt x="9" y="17"/>
                      <a:pt x="8" y="17"/>
                      <a:pt x="7" y="16"/>
                    </a:cubicBezTo>
                    <a:cubicBezTo>
                      <a:pt x="7" y="16"/>
                      <a:pt x="6" y="15"/>
                      <a:pt x="6" y="15"/>
                    </a:cubicBezTo>
                    <a:cubicBezTo>
                      <a:pt x="6" y="14"/>
                      <a:pt x="6" y="14"/>
                      <a:pt x="6" y="13"/>
                    </a:cubicBezTo>
                    <a:cubicBezTo>
                      <a:pt x="6" y="13"/>
                      <a:pt x="6" y="12"/>
                      <a:pt x="7" y="11"/>
                    </a:cubicBezTo>
                    <a:cubicBezTo>
                      <a:pt x="7" y="11"/>
                      <a:pt x="7" y="10"/>
                      <a:pt x="8" y="9"/>
                    </a:cubicBezTo>
                    <a:cubicBezTo>
                      <a:pt x="10" y="11"/>
                      <a:pt x="12" y="14"/>
                      <a:pt x="14" y="16"/>
                    </a:cubicBezTo>
                    <a:cubicBezTo>
                      <a:pt x="12" y="17"/>
                      <a:pt x="11" y="17"/>
                      <a:pt x="10" y="17"/>
                    </a:cubicBezTo>
                    <a:close/>
                    <a:moveTo>
                      <a:pt x="29" y="25"/>
                    </a:moveTo>
                    <a:cubicBezTo>
                      <a:pt x="28" y="26"/>
                      <a:pt x="28" y="27"/>
                      <a:pt x="27" y="27"/>
                    </a:cubicBezTo>
                    <a:cubicBezTo>
                      <a:pt x="25" y="25"/>
                      <a:pt x="23" y="22"/>
                      <a:pt x="21" y="20"/>
                    </a:cubicBezTo>
                    <a:cubicBezTo>
                      <a:pt x="21" y="20"/>
                      <a:pt x="22" y="19"/>
                      <a:pt x="23" y="19"/>
                    </a:cubicBezTo>
                    <a:cubicBezTo>
                      <a:pt x="23" y="19"/>
                      <a:pt x="24" y="19"/>
                      <a:pt x="25" y="18"/>
                    </a:cubicBezTo>
                    <a:cubicBezTo>
                      <a:pt x="25" y="18"/>
                      <a:pt x="26" y="18"/>
                      <a:pt x="27" y="19"/>
                    </a:cubicBezTo>
                    <a:cubicBezTo>
                      <a:pt x="27" y="19"/>
                      <a:pt x="28" y="19"/>
                      <a:pt x="28" y="20"/>
                    </a:cubicBezTo>
                    <a:cubicBezTo>
                      <a:pt x="29" y="20"/>
                      <a:pt x="29" y="21"/>
                      <a:pt x="29" y="21"/>
                    </a:cubicBezTo>
                    <a:cubicBezTo>
                      <a:pt x="30" y="22"/>
                      <a:pt x="30" y="23"/>
                      <a:pt x="29" y="23"/>
                    </a:cubicBezTo>
                    <a:cubicBezTo>
                      <a:pt x="29" y="24"/>
                      <a:pt x="29" y="25"/>
                      <a:pt x="29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solidFill>
                    <a:srgbClr val="2F5EB0"/>
                  </a:solidFill>
                </a:endParaRPr>
              </a:p>
            </p:txBody>
          </p:sp>
          <p:sp>
            <p:nvSpPr>
              <p:cNvPr id="35" name="Freeform 29">
                <a:extLst>
                  <a:ext uri="{FF2B5EF4-FFF2-40B4-BE49-F238E27FC236}">
                    <a16:creationId xmlns:a16="http://schemas.microsoft.com/office/drawing/2014/main" id="{A17D2D3E-D9E4-4936-8B55-258E1CB56F17}"/>
                  </a:ext>
                </a:extLst>
              </p:cNvPr>
              <p:cNvSpPr/>
              <p:nvPr/>
            </p:nvSpPr>
            <p:spPr bwMode="auto">
              <a:xfrm>
                <a:off x="6956425" y="1135063"/>
                <a:ext cx="73025" cy="79375"/>
              </a:xfrm>
              <a:custGeom>
                <a:avLst/>
                <a:gdLst>
                  <a:gd name="T0" fmla="*/ 16 w 19"/>
                  <a:gd name="T1" fmla="*/ 1 h 21"/>
                  <a:gd name="T2" fmla="*/ 16 w 19"/>
                  <a:gd name="T3" fmla="*/ 1 h 21"/>
                  <a:gd name="T4" fmla="*/ 9 w 19"/>
                  <a:gd name="T5" fmla="*/ 7 h 21"/>
                  <a:gd name="T6" fmla="*/ 3 w 19"/>
                  <a:gd name="T7" fmla="*/ 14 h 21"/>
                  <a:gd name="T8" fmla="*/ 0 w 19"/>
                  <a:gd name="T9" fmla="*/ 17 h 21"/>
                  <a:gd name="T10" fmla="*/ 0 w 19"/>
                  <a:gd name="T11" fmla="*/ 17 h 21"/>
                  <a:gd name="T12" fmla="*/ 0 w 19"/>
                  <a:gd name="T13" fmla="*/ 20 h 21"/>
                  <a:gd name="T14" fmla="*/ 3 w 19"/>
                  <a:gd name="T15" fmla="*/ 20 h 21"/>
                  <a:gd name="T16" fmla="*/ 3 w 19"/>
                  <a:gd name="T17" fmla="*/ 20 h 21"/>
                  <a:gd name="T18" fmla="*/ 6 w 19"/>
                  <a:gd name="T19" fmla="*/ 16 h 21"/>
                  <a:gd name="T20" fmla="*/ 11 w 19"/>
                  <a:gd name="T21" fmla="*/ 10 h 21"/>
                  <a:gd name="T22" fmla="*/ 18 w 19"/>
                  <a:gd name="T23" fmla="*/ 4 h 21"/>
                  <a:gd name="T24" fmla="*/ 18 w 19"/>
                  <a:gd name="T25" fmla="*/ 4 h 21"/>
                  <a:gd name="T26" fmla="*/ 19 w 19"/>
                  <a:gd name="T27" fmla="*/ 4 h 21"/>
                  <a:gd name="T28" fmla="*/ 19 w 19"/>
                  <a:gd name="T29" fmla="*/ 1 h 21"/>
                  <a:gd name="T30" fmla="*/ 16 w 19"/>
                  <a:gd name="T31" fmla="*/ 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19" h="21">
                    <a:moveTo>
                      <a:pt x="16" y="1"/>
                    </a:moveTo>
                    <a:cubicBezTo>
                      <a:pt x="16" y="1"/>
                      <a:pt x="16" y="1"/>
                      <a:pt x="16" y="1"/>
                    </a:cubicBezTo>
                    <a:cubicBezTo>
                      <a:pt x="13" y="3"/>
                      <a:pt x="11" y="5"/>
                      <a:pt x="9" y="7"/>
                    </a:cubicBezTo>
                    <a:cubicBezTo>
                      <a:pt x="6" y="9"/>
                      <a:pt x="5" y="11"/>
                      <a:pt x="3" y="14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1" y="21"/>
                      <a:pt x="2" y="21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6" y="16"/>
                      <a:pt x="6" y="16"/>
                      <a:pt x="6" y="16"/>
                    </a:cubicBezTo>
                    <a:cubicBezTo>
                      <a:pt x="8" y="14"/>
                      <a:pt x="9" y="12"/>
                      <a:pt x="11" y="10"/>
                    </a:cubicBezTo>
                    <a:cubicBezTo>
                      <a:pt x="14" y="8"/>
                      <a:pt x="16" y="6"/>
                      <a:pt x="18" y="4"/>
                    </a:cubicBezTo>
                    <a:cubicBezTo>
                      <a:pt x="18" y="4"/>
                      <a:pt x="18" y="4"/>
                      <a:pt x="18" y="4"/>
                    </a:cubicBezTo>
                    <a:cubicBezTo>
                      <a:pt x="18" y="4"/>
                      <a:pt x="18" y="4"/>
                      <a:pt x="19" y="4"/>
                    </a:cubicBezTo>
                    <a:cubicBezTo>
                      <a:pt x="19" y="3"/>
                      <a:pt x="19" y="2"/>
                      <a:pt x="19" y="1"/>
                    </a:cubicBezTo>
                    <a:cubicBezTo>
                      <a:pt x="18" y="0"/>
                      <a:pt x="17" y="0"/>
                      <a:pt x="16" y="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solidFill>
                    <a:srgbClr val="2F5EB0"/>
                  </a:solidFill>
                </a:endParaRPr>
              </a:p>
            </p:txBody>
          </p:sp>
          <p:sp>
            <p:nvSpPr>
              <p:cNvPr id="36" name="Freeform 30">
                <a:extLst>
                  <a:ext uri="{FF2B5EF4-FFF2-40B4-BE49-F238E27FC236}">
                    <a16:creationId xmlns:a16="http://schemas.microsoft.com/office/drawing/2014/main" id="{8E22DBF1-466C-46EB-9A4F-EB3070C8AFCB}"/>
                  </a:ext>
                </a:extLst>
              </p:cNvPr>
              <p:cNvSpPr/>
              <p:nvPr/>
            </p:nvSpPr>
            <p:spPr bwMode="auto">
              <a:xfrm>
                <a:off x="7043738" y="873125"/>
                <a:ext cx="77788" cy="80963"/>
              </a:xfrm>
              <a:custGeom>
                <a:avLst/>
                <a:gdLst>
                  <a:gd name="T0" fmla="*/ 8 w 20"/>
                  <a:gd name="T1" fmla="*/ 11 h 21"/>
                  <a:gd name="T2" fmla="*/ 1 w 20"/>
                  <a:gd name="T3" fmla="*/ 17 h 21"/>
                  <a:gd name="T4" fmla="*/ 0 w 20"/>
                  <a:gd name="T5" fmla="*/ 17 h 21"/>
                  <a:gd name="T6" fmla="*/ 0 w 20"/>
                  <a:gd name="T7" fmla="*/ 20 h 21"/>
                  <a:gd name="T8" fmla="*/ 3 w 20"/>
                  <a:gd name="T9" fmla="*/ 20 h 21"/>
                  <a:gd name="T10" fmla="*/ 3 w 20"/>
                  <a:gd name="T11" fmla="*/ 20 h 21"/>
                  <a:gd name="T12" fmla="*/ 10 w 20"/>
                  <a:gd name="T13" fmla="*/ 14 h 21"/>
                  <a:gd name="T14" fmla="*/ 16 w 20"/>
                  <a:gd name="T15" fmla="*/ 7 h 21"/>
                  <a:gd name="T16" fmla="*/ 19 w 20"/>
                  <a:gd name="T17" fmla="*/ 3 h 21"/>
                  <a:gd name="T18" fmla="*/ 19 w 20"/>
                  <a:gd name="T19" fmla="*/ 3 h 21"/>
                  <a:gd name="T20" fmla="*/ 19 w 20"/>
                  <a:gd name="T21" fmla="*/ 0 h 21"/>
                  <a:gd name="T22" fmla="*/ 16 w 20"/>
                  <a:gd name="T23" fmla="*/ 0 h 21"/>
                  <a:gd name="T24" fmla="*/ 16 w 20"/>
                  <a:gd name="T25" fmla="*/ 1 h 21"/>
                  <a:gd name="T26" fmla="*/ 13 w 20"/>
                  <a:gd name="T27" fmla="*/ 5 h 21"/>
                  <a:gd name="T28" fmla="*/ 8 w 20"/>
                  <a:gd name="T29" fmla="*/ 1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0" h="21">
                    <a:moveTo>
                      <a:pt x="8" y="11"/>
                    </a:moveTo>
                    <a:cubicBezTo>
                      <a:pt x="5" y="13"/>
                      <a:pt x="3" y="15"/>
                      <a:pt x="1" y="17"/>
                    </a:cubicBezTo>
                    <a:cubicBezTo>
                      <a:pt x="1" y="17"/>
                      <a:pt x="0" y="17"/>
                      <a:pt x="0" y="17"/>
                    </a:cubicBezTo>
                    <a:cubicBezTo>
                      <a:pt x="0" y="18"/>
                      <a:pt x="0" y="19"/>
                      <a:pt x="0" y="20"/>
                    </a:cubicBezTo>
                    <a:cubicBezTo>
                      <a:pt x="1" y="21"/>
                      <a:pt x="2" y="21"/>
                      <a:pt x="3" y="20"/>
                    </a:cubicBezTo>
                    <a:cubicBezTo>
                      <a:pt x="3" y="20"/>
                      <a:pt x="3" y="20"/>
                      <a:pt x="3" y="20"/>
                    </a:cubicBezTo>
                    <a:cubicBezTo>
                      <a:pt x="6" y="18"/>
                      <a:pt x="8" y="16"/>
                      <a:pt x="10" y="14"/>
                    </a:cubicBezTo>
                    <a:cubicBezTo>
                      <a:pt x="13" y="12"/>
                      <a:pt x="14" y="9"/>
                      <a:pt x="16" y="7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19" y="3"/>
                      <a:pt x="19" y="3"/>
                      <a:pt x="19" y="3"/>
                    </a:cubicBezTo>
                    <a:cubicBezTo>
                      <a:pt x="20" y="2"/>
                      <a:pt x="20" y="1"/>
                      <a:pt x="19" y="0"/>
                    </a:cubicBezTo>
                    <a:cubicBezTo>
                      <a:pt x="18" y="0"/>
                      <a:pt x="17" y="0"/>
                      <a:pt x="16" y="0"/>
                    </a:cubicBezTo>
                    <a:cubicBezTo>
                      <a:pt x="16" y="1"/>
                      <a:pt x="16" y="1"/>
                      <a:pt x="16" y="1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1" y="7"/>
                      <a:pt x="10" y="9"/>
                      <a:pt x="8" y="11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id-ID">
                  <a:solidFill>
                    <a:srgbClr val="2F5EB0"/>
                  </a:solidFill>
                </a:endParaRPr>
              </a:p>
            </p:txBody>
          </p:sp>
        </p:grpSp>
        <p:sp>
          <p:nvSpPr>
            <p:cNvPr id="11" name="Freeform 9">
              <a:extLst>
                <a:ext uri="{FF2B5EF4-FFF2-40B4-BE49-F238E27FC236}">
                  <a16:creationId xmlns:a16="http://schemas.microsoft.com/office/drawing/2014/main" id="{06E7D6F3-5A2E-40F8-B2D9-85D464EE9C97}"/>
                </a:ext>
              </a:extLst>
            </p:cNvPr>
            <p:cNvSpPr/>
            <p:nvPr/>
          </p:nvSpPr>
          <p:spPr bwMode="auto">
            <a:xfrm rot="13500000">
              <a:off x="1191260" y="3462655"/>
              <a:ext cx="2388235" cy="2388235"/>
            </a:xfrm>
            <a:custGeom>
              <a:avLst/>
              <a:gdLst>
                <a:gd name="T0" fmla="*/ 107 w 728"/>
                <a:gd name="T1" fmla="*/ 621 h 727"/>
                <a:gd name="T2" fmla="*/ 364 w 728"/>
                <a:gd name="T3" fmla="*/ 727 h 727"/>
                <a:gd name="T4" fmla="*/ 364 w 728"/>
                <a:gd name="T5" fmla="*/ 556 h 727"/>
                <a:gd name="T6" fmla="*/ 228 w 728"/>
                <a:gd name="T7" fmla="*/ 499 h 727"/>
                <a:gd name="T8" fmla="*/ 172 w 728"/>
                <a:gd name="T9" fmla="*/ 363 h 727"/>
                <a:gd name="T10" fmla="*/ 228 w 728"/>
                <a:gd name="T11" fmla="*/ 227 h 727"/>
                <a:gd name="T12" fmla="*/ 364 w 728"/>
                <a:gd name="T13" fmla="*/ 171 h 727"/>
                <a:gd name="T14" fmla="*/ 500 w 728"/>
                <a:gd name="T15" fmla="*/ 227 h 727"/>
                <a:gd name="T16" fmla="*/ 556 w 728"/>
                <a:gd name="T17" fmla="*/ 363 h 727"/>
                <a:gd name="T18" fmla="*/ 728 w 728"/>
                <a:gd name="T19" fmla="*/ 363 h 727"/>
                <a:gd name="T20" fmla="*/ 621 w 728"/>
                <a:gd name="T21" fmla="*/ 106 h 727"/>
                <a:gd name="T22" fmla="*/ 364 w 728"/>
                <a:gd name="T23" fmla="*/ 0 h 727"/>
                <a:gd name="T24" fmla="*/ 107 w 728"/>
                <a:gd name="T25" fmla="*/ 106 h 727"/>
                <a:gd name="T26" fmla="*/ 0 w 728"/>
                <a:gd name="T27" fmla="*/ 363 h 727"/>
                <a:gd name="T28" fmla="*/ 107 w 728"/>
                <a:gd name="T29" fmla="*/ 621 h 7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728" h="727">
                  <a:moveTo>
                    <a:pt x="107" y="621"/>
                  </a:moveTo>
                  <a:cubicBezTo>
                    <a:pt x="176" y="689"/>
                    <a:pt x="267" y="727"/>
                    <a:pt x="364" y="727"/>
                  </a:cubicBezTo>
                  <a:cubicBezTo>
                    <a:pt x="364" y="556"/>
                    <a:pt x="364" y="556"/>
                    <a:pt x="364" y="556"/>
                  </a:cubicBezTo>
                  <a:cubicBezTo>
                    <a:pt x="313" y="556"/>
                    <a:pt x="264" y="536"/>
                    <a:pt x="228" y="499"/>
                  </a:cubicBezTo>
                  <a:cubicBezTo>
                    <a:pt x="192" y="463"/>
                    <a:pt x="172" y="415"/>
                    <a:pt x="172" y="363"/>
                  </a:cubicBezTo>
                  <a:cubicBezTo>
                    <a:pt x="172" y="312"/>
                    <a:pt x="192" y="264"/>
                    <a:pt x="228" y="227"/>
                  </a:cubicBezTo>
                  <a:cubicBezTo>
                    <a:pt x="264" y="191"/>
                    <a:pt x="313" y="171"/>
                    <a:pt x="364" y="171"/>
                  </a:cubicBezTo>
                  <a:cubicBezTo>
                    <a:pt x="415" y="171"/>
                    <a:pt x="464" y="191"/>
                    <a:pt x="500" y="227"/>
                  </a:cubicBezTo>
                  <a:cubicBezTo>
                    <a:pt x="536" y="264"/>
                    <a:pt x="556" y="312"/>
                    <a:pt x="556" y="363"/>
                  </a:cubicBezTo>
                  <a:cubicBezTo>
                    <a:pt x="728" y="363"/>
                    <a:pt x="728" y="363"/>
                    <a:pt x="728" y="363"/>
                  </a:cubicBezTo>
                  <a:cubicBezTo>
                    <a:pt x="728" y="266"/>
                    <a:pt x="690" y="175"/>
                    <a:pt x="621" y="106"/>
                  </a:cubicBezTo>
                  <a:cubicBezTo>
                    <a:pt x="553" y="38"/>
                    <a:pt x="461" y="0"/>
                    <a:pt x="364" y="0"/>
                  </a:cubicBezTo>
                  <a:cubicBezTo>
                    <a:pt x="267" y="0"/>
                    <a:pt x="176" y="38"/>
                    <a:pt x="107" y="106"/>
                  </a:cubicBezTo>
                  <a:cubicBezTo>
                    <a:pt x="38" y="175"/>
                    <a:pt x="0" y="266"/>
                    <a:pt x="0" y="363"/>
                  </a:cubicBezTo>
                  <a:cubicBezTo>
                    <a:pt x="0" y="461"/>
                    <a:pt x="38" y="552"/>
                    <a:pt x="107" y="621"/>
                  </a:cubicBezTo>
                  <a:close/>
                </a:path>
              </a:pathLst>
            </a:custGeom>
            <a:solidFill>
              <a:schemeClr val="bg2">
                <a:lumMod val="10000"/>
              </a:schemeClr>
            </a:solidFill>
            <a:ln>
              <a:noFill/>
            </a:ln>
            <a:effectLst/>
          </p:spPr>
          <p:txBody>
            <a:bodyPr vert="horz" wrap="square" lIns="68552" tIns="34276" rIns="68552" bIns="34276" numCol="1" anchor="t" anchorCtr="0" compatLnSpc="1"/>
            <a:lstStyle/>
            <a:p>
              <a:endParaRPr lang="id-ID" dirty="0"/>
            </a:p>
          </p:txBody>
        </p:sp>
        <p:grpSp>
          <p:nvGrpSpPr>
            <p:cNvPr id="12" name="Group 10">
              <a:extLst>
                <a:ext uri="{FF2B5EF4-FFF2-40B4-BE49-F238E27FC236}">
                  <a16:creationId xmlns:a16="http://schemas.microsoft.com/office/drawing/2014/main" id="{B464DA61-080A-4241-9939-59FBEC8BFAC1}"/>
                </a:ext>
              </a:extLst>
            </p:cNvPr>
            <p:cNvGrpSpPr/>
            <p:nvPr/>
          </p:nvGrpSpPr>
          <p:grpSpPr>
            <a:xfrm>
              <a:off x="1336040" y="3596640"/>
              <a:ext cx="848360" cy="697230"/>
              <a:chOff x="7827333" y="3464708"/>
              <a:chExt cx="599208" cy="492388"/>
            </a:xfrm>
            <a:effectLst/>
          </p:grpSpPr>
          <p:sp>
            <p:nvSpPr>
              <p:cNvPr id="31" name="Oval 11">
                <a:extLst>
                  <a:ext uri="{FF2B5EF4-FFF2-40B4-BE49-F238E27FC236}">
                    <a16:creationId xmlns:a16="http://schemas.microsoft.com/office/drawing/2014/main" id="{09EF973A-44CF-4D54-B304-6B5AC8509691}"/>
                  </a:ext>
                </a:extLst>
              </p:cNvPr>
              <p:cNvSpPr/>
              <p:nvPr/>
            </p:nvSpPr>
            <p:spPr>
              <a:xfrm rot="2700000">
                <a:off x="7882236" y="3464708"/>
                <a:ext cx="492388" cy="492388"/>
              </a:xfrm>
              <a:prstGeom prst="ellipse">
                <a:avLst/>
              </a:prstGeom>
              <a:solidFill>
                <a:srgbClr val="212870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500" dirty="0">
                  <a:solidFill>
                    <a:srgbClr val="1A609B"/>
                  </a:solidFill>
                  <a:latin typeface="方正细圆简体" panose="02010601030101010101" charset="-122"/>
                  <a:ea typeface="方正细圆简体" panose="02010601030101010101" charset="-122"/>
                </a:endParaRPr>
              </a:p>
            </p:txBody>
          </p:sp>
          <p:sp>
            <p:nvSpPr>
              <p:cNvPr id="32" name="TextBox 48">
                <a:extLst>
                  <a:ext uri="{FF2B5EF4-FFF2-40B4-BE49-F238E27FC236}">
                    <a16:creationId xmlns:a16="http://schemas.microsoft.com/office/drawing/2014/main" id="{98A03392-8CCD-45ED-8290-248BA14E5A85}"/>
                  </a:ext>
                </a:extLst>
              </p:cNvPr>
              <p:cNvSpPr txBox="1"/>
              <p:nvPr/>
            </p:nvSpPr>
            <p:spPr>
              <a:xfrm>
                <a:off x="7827333" y="3530137"/>
                <a:ext cx="599208" cy="2488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d-ID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01</a:t>
                </a:r>
              </a:p>
            </p:txBody>
          </p:sp>
        </p:grpSp>
        <p:sp>
          <p:nvSpPr>
            <p:cNvPr id="13" name="Freeform 23">
              <a:extLst>
                <a:ext uri="{FF2B5EF4-FFF2-40B4-BE49-F238E27FC236}">
                  <a16:creationId xmlns:a16="http://schemas.microsoft.com/office/drawing/2014/main" id="{9256DC71-DBB1-4CAF-966F-0625C9606172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2131695" y="4550410"/>
              <a:ext cx="494030" cy="374015"/>
            </a:xfrm>
            <a:custGeom>
              <a:avLst/>
              <a:gdLst>
                <a:gd name="T0" fmla="*/ 105 w 128"/>
                <a:gd name="T1" fmla="*/ 2 h 96"/>
                <a:gd name="T2" fmla="*/ 28 w 128"/>
                <a:gd name="T3" fmla="*/ 0 h 96"/>
                <a:gd name="T4" fmla="*/ 2 w 128"/>
                <a:gd name="T5" fmla="*/ 23 h 96"/>
                <a:gd name="T6" fmla="*/ 2 w 128"/>
                <a:gd name="T7" fmla="*/ 34 h 96"/>
                <a:gd name="T8" fmla="*/ 64 w 128"/>
                <a:gd name="T9" fmla="*/ 96 h 96"/>
                <a:gd name="T10" fmla="*/ 126 w 128"/>
                <a:gd name="T11" fmla="*/ 34 h 96"/>
                <a:gd name="T12" fmla="*/ 126 w 128"/>
                <a:gd name="T13" fmla="*/ 23 h 96"/>
                <a:gd name="T14" fmla="*/ 55 w 128"/>
                <a:gd name="T15" fmla="*/ 28 h 96"/>
                <a:gd name="T16" fmla="*/ 73 w 128"/>
                <a:gd name="T17" fmla="*/ 28 h 96"/>
                <a:gd name="T18" fmla="*/ 78 w 128"/>
                <a:gd name="T19" fmla="*/ 9 h 96"/>
                <a:gd name="T20" fmla="*/ 76 w 128"/>
                <a:gd name="T21" fmla="*/ 25 h 96"/>
                <a:gd name="T22" fmla="*/ 52 w 128"/>
                <a:gd name="T23" fmla="*/ 25 h 96"/>
                <a:gd name="T24" fmla="*/ 50 w 128"/>
                <a:gd name="T25" fmla="*/ 9 h 96"/>
                <a:gd name="T26" fmla="*/ 52 w 128"/>
                <a:gd name="T27" fmla="*/ 25 h 96"/>
                <a:gd name="T28" fmla="*/ 64 w 128"/>
                <a:gd name="T29" fmla="*/ 82 h 96"/>
                <a:gd name="T30" fmla="*/ 74 w 128"/>
                <a:gd name="T31" fmla="*/ 32 h 96"/>
                <a:gd name="T32" fmla="*/ 98 w 128"/>
                <a:gd name="T33" fmla="*/ 32 h 96"/>
                <a:gd name="T34" fmla="*/ 78 w 128"/>
                <a:gd name="T35" fmla="*/ 32 h 96"/>
                <a:gd name="T36" fmla="*/ 89 w 128"/>
                <a:gd name="T37" fmla="*/ 20 h 96"/>
                <a:gd name="T38" fmla="*/ 79 w 128"/>
                <a:gd name="T39" fmla="*/ 28 h 96"/>
                <a:gd name="T40" fmla="*/ 97 w 128"/>
                <a:gd name="T41" fmla="*/ 8 h 96"/>
                <a:gd name="T42" fmla="*/ 83 w 128"/>
                <a:gd name="T43" fmla="*/ 8 h 96"/>
                <a:gd name="T44" fmla="*/ 55 w 128"/>
                <a:gd name="T45" fmla="*/ 8 h 96"/>
                <a:gd name="T46" fmla="*/ 64 w 128"/>
                <a:gd name="T47" fmla="*/ 15 h 96"/>
                <a:gd name="T48" fmla="*/ 31 w 128"/>
                <a:gd name="T49" fmla="*/ 8 h 96"/>
                <a:gd name="T50" fmla="*/ 39 w 128"/>
                <a:gd name="T51" fmla="*/ 14 h 96"/>
                <a:gd name="T52" fmla="*/ 49 w 128"/>
                <a:gd name="T53" fmla="*/ 28 h 96"/>
                <a:gd name="T54" fmla="*/ 39 w 128"/>
                <a:gd name="T55" fmla="*/ 20 h 96"/>
                <a:gd name="T56" fmla="*/ 60 w 128"/>
                <a:gd name="T57" fmla="*/ 81 h 96"/>
                <a:gd name="T58" fmla="*/ 50 w 128"/>
                <a:gd name="T59" fmla="*/ 32 h 96"/>
                <a:gd name="T60" fmla="*/ 11 w 128"/>
                <a:gd name="T61" fmla="*/ 32 h 96"/>
                <a:gd name="T62" fmla="*/ 51 w 128"/>
                <a:gd name="T63" fmla="*/ 74 h 96"/>
                <a:gd name="T64" fmla="*/ 117 w 128"/>
                <a:gd name="T65" fmla="*/ 32 h 96"/>
                <a:gd name="T66" fmla="*/ 102 w 128"/>
                <a:gd name="T67" fmla="*/ 32 h 96"/>
                <a:gd name="T68" fmla="*/ 92 w 128"/>
                <a:gd name="T69" fmla="*/ 17 h 96"/>
                <a:gd name="T70" fmla="*/ 120 w 128"/>
                <a:gd name="T71" fmla="*/ 28 h 96"/>
                <a:gd name="T72" fmla="*/ 27 w 128"/>
                <a:gd name="T73" fmla="*/ 10 h 96"/>
                <a:gd name="T74" fmla="*/ 25 w 128"/>
                <a:gd name="T75" fmla="*/ 28 h 96"/>
                <a:gd name="T76" fmla="*/ 27 w 128"/>
                <a:gd name="T77" fmla="*/ 10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28" h="96">
                  <a:moveTo>
                    <a:pt x="126" y="23"/>
                  </a:moveTo>
                  <a:cubicBezTo>
                    <a:pt x="105" y="2"/>
                    <a:pt x="105" y="2"/>
                    <a:pt x="105" y="2"/>
                  </a:cubicBezTo>
                  <a:cubicBezTo>
                    <a:pt x="104" y="1"/>
                    <a:pt x="102" y="0"/>
                    <a:pt x="100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6" y="0"/>
                    <a:pt x="24" y="1"/>
                    <a:pt x="23" y="2"/>
                  </a:cubicBezTo>
                  <a:cubicBezTo>
                    <a:pt x="2" y="23"/>
                    <a:pt x="2" y="23"/>
                    <a:pt x="2" y="23"/>
                  </a:cubicBezTo>
                  <a:cubicBezTo>
                    <a:pt x="1" y="24"/>
                    <a:pt x="0" y="26"/>
                    <a:pt x="0" y="28"/>
                  </a:cubicBezTo>
                  <a:cubicBezTo>
                    <a:pt x="0" y="30"/>
                    <a:pt x="1" y="32"/>
                    <a:pt x="2" y="34"/>
                  </a:cubicBezTo>
                  <a:cubicBezTo>
                    <a:pt x="58" y="93"/>
                    <a:pt x="58" y="93"/>
                    <a:pt x="58" y="93"/>
                  </a:cubicBezTo>
                  <a:cubicBezTo>
                    <a:pt x="60" y="95"/>
                    <a:pt x="62" y="96"/>
                    <a:pt x="64" y="96"/>
                  </a:cubicBezTo>
                  <a:cubicBezTo>
                    <a:pt x="66" y="96"/>
                    <a:pt x="68" y="95"/>
                    <a:pt x="70" y="93"/>
                  </a:cubicBezTo>
                  <a:cubicBezTo>
                    <a:pt x="126" y="34"/>
                    <a:pt x="126" y="34"/>
                    <a:pt x="126" y="34"/>
                  </a:cubicBezTo>
                  <a:cubicBezTo>
                    <a:pt x="127" y="32"/>
                    <a:pt x="128" y="30"/>
                    <a:pt x="128" y="28"/>
                  </a:cubicBezTo>
                  <a:cubicBezTo>
                    <a:pt x="128" y="26"/>
                    <a:pt x="127" y="24"/>
                    <a:pt x="126" y="23"/>
                  </a:cubicBezTo>
                  <a:close/>
                  <a:moveTo>
                    <a:pt x="73" y="28"/>
                  </a:moveTo>
                  <a:cubicBezTo>
                    <a:pt x="55" y="28"/>
                    <a:pt x="55" y="28"/>
                    <a:pt x="55" y="28"/>
                  </a:cubicBezTo>
                  <a:cubicBezTo>
                    <a:pt x="64" y="21"/>
                    <a:pt x="64" y="21"/>
                    <a:pt x="64" y="21"/>
                  </a:cubicBezTo>
                  <a:lnTo>
                    <a:pt x="73" y="28"/>
                  </a:lnTo>
                  <a:close/>
                  <a:moveTo>
                    <a:pt x="67" y="18"/>
                  </a:moveTo>
                  <a:cubicBezTo>
                    <a:pt x="78" y="9"/>
                    <a:pt x="78" y="9"/>
                    <a:pt x="78" y="9"/>
                  </a:cubicBezTo>
                  <a:cubicBezTo>
                    <a:pt x="86" y="17"/>
                    <a:pt x="86" y="17"/>
                    <a:pt x="86" y="17"/>
                  </a:cubicBezTo>
                  <a:cubicBezTo>
                    <a:pt x="76" y="25"/>
                    <a:pt x="76" y="25"/>
                    <a:pt x="76" y="25"/>
                  </a:cubicBezTo>
                  <a:lnTo>
                    <a:pt x="67" y="18"/>
                  </a:lnTo>
                  <a:close/>
                  <a:moveTo>
                    <a:pt x="52" y="25"/>
                  </a:moveTo>
                  <a:cubicBezTo>
                    <a:pt x="42" y="17"/>
                    <a:pt x="42" y="17"/>
                    <a:pt x="42" y="17"/>
                  </a:cubicBezTo>
                  <a:cubicBezTo>
                    <a:pt x="50" y="9"/>
                    <a:pt x="50" y="9"/>
                    <a:pt x="50" y="9"/>
                  </a:cubicBezTo>
                  <a:cubicBezTo>
                    <a:pt x="61" y="18"/>
                    <a:pt x="61" y="18"/>
                    <a:pt x="61" y="18"/>
                  </a:cubicBezTo>
                  <a:lnTo>
                    <a:pt x="52" y="25"/>
                  </a:lnTo>
                  <a:close/>
                  <a:moveTo>
                    <a:pt x="74" y="32"/>
                  </a:moveTo>
                  <a:cubicBezTo>
                    <a:pt x="64" y="82"/>
                    <a:pt x="64" y="82"/>
                    <a:pt x="64" y="82"/>
                  </a:cubicBezTo>
                  <a:cubicBezTo>
                    <a:pt x="54" y="32"/>
                    <a:pt x="54" y="32"/>
                    <a:pt x="54" y="32"/>
                  </a:cubicBezTo>
                  <a:lnTo>
                    <a:pt x="74" y="32"/>
                  </a:lnTo>
                  <a:close/>
                  <a:moveTo>
                    <a:pt x="78" y="32"/>
                  </a:moveTo>
                  <a:cubicBezTo>
                    <a:pt x="98" y="32"/>
                    <a:pt x="98" y="32"/>
                    <a:pt x="98" y="32"/>
                  </a:cubicBezTo>
                  <a:cubicBezTo>
                    <a:pt x="68" y="81"/>
                    <a:pt x="68" y="81"/>
                    <a:pt x="68" y="81"/>
                  </a:cubicBezTo>
                  <a:lnTo>
                    <a:pt x="78" y="32"/>
                  </a:lnTo>
                  <a:close/>
                  <a:moveTo>
                    <a:pt x="79" y="28"/>
                  </a:moveTo>
                  <a:cubicBezTo>
                    <a:pt x="89" y="20"/>
                    <a:pt x="89" y="20"/>
                    <a:pt x="89" y="20"/>
                  </a:cubicBezTo>
                  <a:cubicBezTo>
                    <a:pt x="97" y="28"/>
                    <a:pt x="97" y="28"/>
                    <a:pt x="97" y="28"/>
                  </a:cubicBezTo>
                  <a:lnTo>
                    <a:pt x="79" y="28"/>
                  </a:lnTo>
                  <a:close/>
                  <a:moveTo>
                    <a:pt x="83" y="8"/>
                  </a:moveTo>
                  <a:cubicBezTo>
                    <a:pt x="97" y="8"/>
                    <a:pt x="97" y="8"/>
                    <a:pt x="97" y="8"/>
                  </a:cubicBezTo>
                  <a:cubicBezTo>
                    <a:pt x="89" y="14"/>
                    <a:pt x="89" y="14"/>
                    <a:pt x="89" y="14"/>
                  </a:cubicBezTo>
                  <a:lnTo>
                    <a:pt x="83" y="8"/>
                  </a:lnTo>
                  <a:close/>
                  <a:moveTo>
                    <a:pt x="64" y="15"/>
                  </a:moveTo>
                  <a:cubicBezTo>
                    <a:pt x="55" y="8"/>
                    <a:pt x="55" y="8"/>
                    <a:pt x="55" y="8"/>
                  </a:cubicBezTo>
                  <a:cubicBezTo>
                    <a:pt x="73" y="8"/>
                    <a:pt x="73" y="8"/>
                    <a:pt x="73" y="8"/>
                  </a:cubicBezTo>
                  <a:lnTo>
                    <a:pt x="64" y="15"/>
                  </a:lnTo>
                  <a:close/>
                  <a:moveTo>
                    <a:pt x="39" y="14"/>
                  </a:moveTo>
                  <a:cubicBezTo>
                    <a:pt x="31" y="8"/>
                    <a:pt x="31" y="8"/>
                    <a:pt x="31" y="8"/>
                  </a:cubicBezTo>
                  <a:cubicBezTo>
                    <a:pt x="45" y="8"/>
                    <a:pt x="45" y="8"/>
                    <a:pt x="45" y="8"/>
                  </a:cubicBezTo>
                  <a:lnTo>
                    <a:pt x="39" y="14"/>
                  </a:lnTo>
                  <a:close/>
                  <a:moveTo>
                    <a:pt x="39" y="20"/>
                  </a:moveTo>
                  <a:cubicBezTo>
                    <a:pt x="49" y="28"/>
                    <a:pt x="49" y="28"/>
                    <a:pt x="49" y="28"/>
                  </a:cubicBezTo>
                  <a:cubicBezTo>
                    <a:pt x="31" y="28"/>
                    <a:pt x="31" y="28"/>
                    <a:pt x="31" y="28"/>
                  </a:cubicBezTo>
                  <a:lnTo>
                    <a:pt x="39" y="20"/>
                  </a:lnTo>
                  <a:close/>
                  <a:moveTo>
                    <a:pt x="50" y="32"/>
                  </a:moveTo>
                  <a:cubicBezTo>
                    <a:pt x="60" y="81"/>
                    <a:pt x="60" y="81"/>
                    <a:pt x="60" y="81"/>
                  </a:cubicBezTo>
                  <a:cubicBezTo>
                    <a:pt x="30" y="32"/>
                    <a:pt x="30" y="32"/>
                    <a:pt x="30" y="32"/>
                  </a:cubicBezTo>
                  <a:lnTo>
                    <a:pt x="50" y="32"/>
                  </a:lnTo>
                  <a:close/>
                  <a:moveTo>
                    <a:pt x="51" y="74"/>
                  </a:moveTo>
                  <a:cubicBezTo>
                    <a:pt x="11" y="32"/>
                    <a:pt x="11" y="32"/>
                    <a:pt x="11" y="32"/>
                  </a:cubicBezTo>
                  <a:cubicBezTo>
                    <a:pt x="26" y="32"/>
                    <a:pt x="26" y="32"/>
                    <a:pt x="26" y="32"/>
                  </a:cubicBezTo>
                  <a:lnTo>
                    <a:pt x="51" y="74"/>
                  </a:lnTo>
                  <a:close/>
                  <a:moveTo>
                    <a:pt x="102" y="32"/>
                  </a:moveTo>
                  <a:cubicBezTo>
                    <a:pt x="117" y="32"/>
                    <a:pt x="117" y="32"/>
                    <a:pt x="117" y="32"/>
                  </a:cubicBezTo>
                  <a:cubicBezTo>
                    <a:pt x="77" y="74"/>
                    <a:pt x="77" y="74"/>
                    <a:pt x="77" y="74"/>
                  </a:cubicBezTo>
                  <a:lnTo>
                    <a:pt x="102" y="32"/>
                  </a:lnTo>
                  <a:close/>
                  <a:moveTo>
                    <a:pt x="103" y="28"/>
                  </a:moveTo>
                  <a:cubicBezTo>
                    <a:pt x="92" y="17"/>
                    <a:pt x="92" y="17"/>
                    <a:pt x="92" y="17"/>
                  </a:cubicBezTo>
                  <a:cubicBezTo>
                    <a:pt x="101" y="10"/>
                    <a:pt x="101" y="10"/>
                    <a:pt x="101" y="10"/>
                  </a:cubicBezTo>
                  <a:cubicBezTo>
                    <a:pt x="120" y="28"/>
                    <a:pt x="120" y="28"/>
                    <a:pt x="120" y="28"/>
                  </a:cubicBezTo>
                  <a:lnTo>
                    <a:pt x="103" y="28"/>
                  </a:lnTo>
                  <a:close/>
                  <a:moveTo>
                    <a:pt x="27" y="10"/>
                  </a:moveTo>
                  <a:cubicBezTo>
                    <a:pt x="36" y="17"/>
                    <a:pt x="36" y="17"/>
                    <a:pt x="36" y="17"/>
                  </a:cubicBezTo>
                  <a:cubicBezTo>
                    <a:pt x="25" y="28"/>
                    <a:pt x="25" y="28"/>
                    <a:pt x="25" y="28"/>
                  </a:cubicBezTo>
                  <a:cubicBezTo>
                    <a:pt x="8" y="28"/>
                    <a:pt x="8" y="28"/>
                    <a:pt x="8" y="28"/>
                  </a:cubicBezTo>
                  <a:lnTo>
                    <a:pt x="27" y="10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ffectLst/>
          </p:spPr>
          <p:txBody>
            <a:bodyPr vert="horz" wrap="square" lIns="68552" tIns="34276" rIns="68552" bIns="34276" numCol="1" anchor="t" anchorCtr="0" compatLnSpc="1"/>
            <a:lstStyle/>
            <a:p>
              <a:endParaRPr lang="id-ID">
                <a:solidFill>
                  <a:srgbClr val="2F5EB0"/>
                </a:solidFill>
              </a:endParaRPr>
            </a:p>
          </p:txBody>
        </p:sp>
        <p:grpSp>
          <p:nvGrpSpPr>
            <p:cNvPr id="14" name="Group 10">
              <a:extLst>
                <a:ext uri="{FF2B5EF4-FFF2-40B4-BE49-F238E27FC236}">
                  <a16:creationId xmlns:a16="http://schemas.microsoft.com/office/drawing/2014/main" id="{5D32ECBB-ED08-488F-9684-A1AC6188C73C}"/>
                </a:ext>
              </a:extLst>
            </p:cNvPr>
            <p:cNvGrpSpPr/>
            <p:nvPr/>
          </p:nvGrpSpPr>
          <p:grpSpPr>
            <a:xfrm>
              <a:off x="3304540" y="1906905"/>
              <a:ext cx="848360" cy="697230"/>
              <a:chOff x="7827333" y="3464708"/>
              <a:chExt cx="599208" cy="492388"/>
            </a:xfrm>
            <a:effectLst/>
          </p:grpSpPr>
          <p:sp>
            <p:nvSpPr>
              <p:cNvPr id="29" name="Oval 11">
                <a:extLst>
                  <a:ext uri="{FF2B5EF4-FFF2-40B4-BE49-F238E27FC236}">
                    <a16:creationId xmlns:a16="http://schemas.microsoft.com/office/drawing/2014/main" id="{FB133DE7-9C4D-4C5F-92C4-6419C8797AD6}"/>
                  </a:ext>
                </a:extLst>
              </p:cNvPr>
              <p:cNvSpPr/>
              <p:nvPr/>
            </p:nvSpPr>
            <p:spPr>
              <a:xfrm rot="2700000">
                <a:off x="7882236" y="3464708"/>
                <a:ext cx="492388" cy="492388"/>
              </a:xfrm>
              <a:prstGeom prst="ellipse">
                <a:avLst/>
              </a:prstGeom>
              <a:solidFill>
                <a:srgbClr val="212870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500" dirty="0">
                  <a:solidFill>
                    <a:schemeClr val="bg1"/>
                  </a:solidFill>
                  <a:latin typeface="方正细圆简体" panose="02010601030101010101" charset="-122"/>
                  <a:ea typeface="方正细圆简体" panose="02010601030101010101" charset="-122"/>
                </a:endParaRPr>
              </a:p>
            </p:txBody>
          </p:sp>
          <p:sp>
            <p:nvSpPr>
              <p:cNvPr id="30" name="TextBox 77">
                <a:extLst>
                  <a:ext uri="{FF2B5EF4-FFF2-40B4-BE49-F238E27FC236}">
                    <a16:creationId xmlns:a16="http://schemas.microsoft.com/office/drawing/2014/main" id="{62281A70-AE64-4DFE-9244-53925CDA08AE}"/>
                  </a:ext>
                </a:extLst>
              </p:cNvPr>
              <p:cNvSpPr txBox="1"/>
              <p:nvPr/>
            </p:nvSpPr>
            <p:spPr>
              <a:xfrm>
                <a:off x="7827333" y="3530137"/>
                <a:ext cx="599208" cy="3374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d-ID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0</a:t>
                </a:r>
                <a:r>
                  <a:rPr lang="en-US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2</a:t>
                </a:r>
              </a:p>
            </p:txBody>
          </p:sp>
        </p:grpSp>
        <p:grpSp>
          <p:nvGrpSpPr>
            <p:cNvPr id="15" name="Group 10">
              <a:extLst>
                <a:ext uri="{FF2B5EF4-FFF2-40B4-BE49-F238E27FC236}">
                  <a16:creationId xmlns:a16="http://schemas.microsoft.com/office/drawing/2014/main" id="{1D14CFF4-03E0-4AEB-823F-E2C2A7EE41D0}"/>
                </a:ext>
              </a:extLst>
            </p:cNvPr>
            <p:cNvGrpSpPr/>
            <p:nvPr/>
          </p:nvGrpSpPr>
          <p:grpSpPr>
            <a:xfrm>
              <a:off x="5237480" y="3663950"/>
              <a:ext cx="848360" cy="697230"/>
              <a:chOff x="7827333" y="3464708"/>
              <a:chExt cx="599208" cy="492388"/>
            </a:xfrm>
            <a:effectLst/>
          </p:grpSpPr>
          <p:sp>
            <p:nvSpPr>
              <p:cNvPr id="25" name="Oval 11">
                <a:extLst>
                  <a:ext uri="{FF2B5EF4-FFF2-40B4-BE49-F238E27FC236}">
                    <a16:creationId xmlns:a16="http://schemas.microsoft.com/office/drawing/2014/main" id="{4AE73BCE-83EA-43CE-8BEF-2DB23CE99B88}"/>
                  </a:ext>
                </a:extLst>
              </p:cNvPr>
              <p:cNvSpPr/>
              <p:nvPr/>
            </p:nvSpPr>
            <p:spPr>
              <a:xfrm rot="2700000">
                <a:off x="7882236" y="3464708"/>
                <a:ext cx="492388" cy="492388"/>
              </a:xfrm>
              <a:prstGeom prst="ellipse">
                <a:avLst/>
              </a:prstGeom>
              <a:solidFill>
                <a:srgbClr val="212870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500" dirty="0">
                  <a:solidFill>
                    <a:srgbClr val="1A609B"/>
                  </a:solidFill>
                  <a:latin typeface="方正细圆简体" panose="02010601030101010101" charset="-122"/>
                  <a:ea typeface="方正细圆简体" panose="02010601030101010101" charset="-122"/>
                </a:endParaRPr>
              </a:p>
            </p:txBody>
          </p:sp>
          <p:sp>
            <p:nvSpPr>
              <p:cNvPr id="28" name="TextBox 81">
                <a:extLst>
                  <a:ext uri="{FF2B5EF4-FFF2-40B4-BE49-F238E27FC236}">
                    <a16:creationId xmlns:a16="http://schemas.microsoft.com/office/drawing/2014/main" id="{88F4B605-4F99-4682-927F-944F78412CC4}"/>
                  </a:ext>
                </a:extLst>
              </p:cNvPr>
              <p:cNvSpPr txBox="1"/>
              <p:nvPr/>
            </p:nvSpPr>
            <p:spPr>
              <a:xfrm>
                <a:off x="7827333" y="3530137"/>
                <a:ext cx="599208" cy="2488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d-ID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0</a:t>
                </a:r>
                <a:r>
                  <a:rPr lang="en-US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3</a:t>
                </a:r>
                <a:endParaRPr lang="id-ID" sz="1600" dirty="0">
                  <a:solidFill>
                    <a:schemeClr val="bg1"/>
                  </a:solidFill>
                  <a:latin typeface="方正细圆简体" panose="02010601030101010101" charset="-122"/>
                  <a:ea typeface="方正细圆简体" panose="02010601030101010101" charset="-122"/>
                </a:endParaRPr>
              </a:p>
            </p:txBody>
          </p:sp>
        </p:grpSp>
        <p:grpSp>
          <p:nvGrpSpPr>
            <p:cNvPr id="16" name="Group 10">
              <a:extLst>
                <a:ext uri="{FF2B5EF4-FFF2-40B4-BE49-F238E27FC236}">
                  <a16:creationId xmlns:a16="http://schemas.microsoft.com/office/drawing/2014/main" id="{C16BDF1E-56A4-4F3B-988C-E01220F8ED69}"/>
                </a:ext>
              </a:extLst>
            </p:cNvPr>
            <p:cNvGrpSpPr/>
            <p:nvPr/>
          </p:nvGrpSpPr>
          <p:grpSpPr>
            <a:xfrm>
              <a:off x="7073265" y="2274571"/>
              <a:ext cx="848360" cy="697230"/>
              <a:chOff x="7827333" y="3467399"/>
              <a:chExt cx="599208" cy="492388"/>
            </a:xfrm>
            <a:effectLst/>
          </p:grpSpPr>
          <p:sp>
            <p:nvSpPr>
              <p:cNvPr id="23" name="Oval 11">
                <a:extLst>
                  <a:ext uri="{FF2B5EF4-FFF2-40B4-BE49-F238E27FC236}">
                    <a16:creationId xmlns:a16="http://schemas.microsoft.com/office/drawing/2014/main" id="{B76AFF01-4B50-4255-8C0E-738F31F9BA96}"/>
                  </a:ext>
                </a:extLst>
              </p:cNvPr>
              <p:cNvSpPr/>
              <p:nvPr/>
            </p:nvSpPr>
            <p:spPr>
              <a:xfrm rot="2700000">
                <a:off x="7884030" y="3467399"/>
                <a:ext cx="492388" cy="492388"/>
              </a:xfrm>
              <a:prstGeom prst="ellipse">
                <a:avLst/>
              </a:prstGeom>
              <a:solidFill>
                <a:srgbClr val="212870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500" dirty="0">
                  <a:solidFill>
                    <a:srgbClr val="1A609B"/>
                  </a:solidFill>
                  <a:latin typeface="方正细圆简体" panose="02010601030101010101" charset="-122"/>
                  <a:ea typeface="方正细圆简体" panose="02010601030101010101" charset="-122"/>
                </a:endParaRPr>
              </a:p>
            </p:txBody>
          </p:sp>
          <p:sp>
            <p:nvSpPr>
              <p:cNvPr id="24" name="TextBox 48">
                <a:extLst>
                  <a:ext uri="{FF2B5EF4-FFF2-40B4-BE49-F238E27FC236}">
                    <a16:creationId xmlns:a16="http://schemas.microsoft.com/office/drawing/2014/main" id="{1E62B134-684D-42A9-AECB-07CDE7580CE4}"/>
                  </a:ext>
                </a:extLst>
              </p:cNvPr>
              <p:cNvSpPr txBox="1"/>
              <p:nvPr/>
            </p:nvSpPr>
            <p:spPr>
              <a:xfrm>
                <a:off x="7827333" y="3530137"/>
                <a:ext cx="599208" cy="2488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d-ID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01</a:t>
                </a:r>
              </a:p>
            </p:txBody>
          </p:sp>
        </p:grpSp>
        <p:grpSp>
          <p:nvGrpSpPr>
            <p:cNvPr id="17" name="Group 10">
              <a:extLst>
                <a:ext uri="{FF2B5EF4-FFF2-40B4-BE49-F238E27FC236}">
                  <a16:creationId xmlns:a16="http://schemas.microsoft.com/office/drawing/2014/main" id="{C3B96E56-F601-412C-996F-A1F72DEAF36E}"/>
                </a:ext>
              </a:extLst>
            </p:cNvPr>
            <p:cNvGrpSpPr/>
            <p:nvPr/>
          </p:nvGrpSpPr>
          <p:grpSpPr>
            <a:xfrm>
              <a:off x="7073265" y="3663950"/>
              <a:ext cx="848360" cy="697230"/>
              <a:chOff x="7827333" y="3464708"/>
              <a:chExt cx="599208" cy="492388"/>
            </a:xfrm>
            <a:effectLst/>
          </p:grpSpPr>
          <p:sp>
            <p:nvSpPr>
              <p:cNvPr id="21" name="Oval 11">
                <a:extLst>
                  <a:ext uri="{FF2B5EF4-FFF2-40B4-BE49-F238E27FC236}">
                    <a16:creationId xmlns:a16="http://schemas.microsoft.com/office/drawing/2014/main" id="{E1A2FB27-8583-4B35-9F46-8C0F1E8888A5}"/>
                  </a:ext>
                </a:extLst>
              </p:cNvPr>
              <p:cNvSpPr/>
              <p:nvPr/>
            </p:nvSpPr>
            <p:spPr>
              <a:xfrm rot="2700000">
                <a:off x="7882236" y="3464708"/>
                <a:ext cx="492388" cy="492388"/>
              </a:xfrm>
              <a:prstGeom prst="ellipse">
                <a:avLst/>
              </a:prstGeom>
              <a:solidFill>
                <a:srgbClr val="212870"/>
              </a:solidFill>
              <a:ln w="9525"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500">
                  <a:solidFill>
                    <a:srgbClr val="1A609B"/>
                  </a:solidFill>
                  <a:latin typeface="方正细圆简体" panose="02010601030101010101" charset="-122"/>
                  <a:ea typeface="方正细圆简体" panose="02010601030101010101" charset="-122"/>
                </a:endParaRPr>
              </a:p>
            </p:txBody>
          </p:sp>
          <p:sp>
            <p:nvSpPr>
              <p:cNvPr id="22" name="TextBox 77">
                <a:extLst>
                  <a:ext uri="{FF2B5EF4-FFF2-40B4-BE49-F238E27FC236}">
                    <a16:creationId xmlns:a16="http://schemas.microsoft.com/office/drawing/2014/main" id="{DC493BD1-D5E9-4BEC-AE81-944C8FB6E97C}"/>
                  </a:ext>
                </a:extLst>
              </p:cNvPr>
              <p:cNvSpPr txBox="1"/>
              <p:nvPr/>
            </p:nvSpPr>
            <p:spPr>
              <a:xfrm>
                <a:off x="7827333" y="3530137"/>
                <a:ext cx="599208" cy="33741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d-ID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0</a:t>
                </a:r>
                <a:r>
                  <a:rPr lang="en-US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2</a:t>
                </a:r>
              </a:p>
            </p:txBody>
          </p:sp>
        </p:grpSp>
        <p:grpSp>
          <p:nvGrpSpPr>
            <p:cNvPr id="18" name="Group 10">
              <a:extLst>
                <a:ext uri="{FF2B5EF4-FFF2-40B4-BE49-F238E27FC236}">
                  <a16:creationId xmlns:a16="http://schemas.microsoft.com/office/drawing/2014/main" id="{E7FB6156-F9A6-492E-B716-DF715E3D41C6}"/>
                </a:ext>
              </a:extLst>
            </p:cNvPr>
            <p:cNvGrpSpPr/>
            <p:nvPr/>
          </p:nvGrpSpPr>
          <p:grpSpPr>
            <a:xfrm>
              <a:off x="7075805" y="4907915"/>
              <a:ext cx="848360" cy="697230"/>
              <a:chOff x="7827333" y="3464708"/>
              <a:chExt cx="599208" cy="492388"/>
            </a:xfrm>
            <a:effectLst/>
          </p:grpSpPr>
          <p:sp>
            <p:nvSpPr>
              <p:cNvPr id="19" name="Oval 11">
                <a:extLst>
                  <a:ext uri="{FF2B5EF4-FFF2-40B4-BE49-F238E27FC236}">
                    <a16:creationId xmlns:a16="http://schemas.microsoft.com/office/drawing/2014/main" id="{8D59D2D6-DA08-4408-8E3F-8282BADD5812}"/>
                  </a:ext>
                </a:extLst>
              </p:cNvPr>
              <p:cNvSpPr/>
              <p:nvPr/>
            </p:nvSpPr>
            <p:spPr>
              <a:xfrm rot="2700000">
                <a:off x="7882236" y="3464708"/>
                <a:ext cx="492388" cy="492388"/>
              </a:xfrm>
              <a:prstGeom prst="ellipse">
                <a:avLst/>
              </a:prstGeom>
              <a:solidFill>
                <a:srgbClr val="212870"/>
              </a:solidFill>
              <a:ln w="9525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id-ID" sz="1500">
                  <a:solidFill>
                    <a:srgbClr val="1A609B"/>
                  </a:solidFill>
                  <a:latin typeface="方正细圆简体" panose="02010601030101010101" charset="-122"/>
                  <a:ea typeface="方正细圆简体" panose="02010601030101010101" charset="-122"/>
                </a:endParaRPr>
              </a:p>
            </p:txBody>
          </p:sp>
          <p:sp>
            <p:nvSpPr>
              <p:cNvPr id="20" name="TextBox 81">
                <a:extLst>
                  <a:ext uri="{FF2B5EF4-FFF2-40B4-BE49-F238E27FC236}">
                    <a16:creationId xmlns:a16="http://schemas.microsoft.com/office/drawing/2014/main" id="{65248421-4A9A-4C7D-A01F-71349359641C}"/>
                  </a:ext>
                </a:extLst>
              </p:cNvPr>
              <p:cNvSpPr txBox="1"/>
              <p:nvPr/>
            </p:nvSpPr>
            <p:spPr>
              <a:xfrm>
                <a:off x="7827333" y="3530137"/>
                <a:ext cx="599208" cy="24880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d-ID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0</a:t>
                </a:r>
                <a:r>
                  <a:rPr lang="en-US" sz="1600" dirty="0">
                    <a:solidFill>
                      <a:schemeClr val="bg1"/>
                    </a:solidFill>
                    <a:latin typeface="方正细圆简体" panose="02010601030101010101" charset="-122"/>
                    <a:ea typeface="方正细圆简体" panose="02010601030101010101" charset="-122"/>
                  </a:rPr>
                  <a:t>3</a:t>
                </a:r>
                <a:endParaRPr lang="id-ID" sz="1600" dirty="0">
                  <a:solidFill>
                    <a:schemeClr val="bg1"/>
                  </a:solidFill>
                  <a:latin typeface="方正细圆简体" panose="02010601030101010101" charset="-122"/>
                  <a:ea typeface="方正细圆简体" panose="02010601030101010101" charset="-122"/>
                </a:endParaRPr>
              </a:p>
            </p:txBody>
          </p:sp>
        </p:grpSp>
      </p:grpSp>
      <p:sp>
        <p:nvSpPr>
          <p:cNvPr id="37" name="文本框 36">
            <a:extLst>
              <a:ext uri="{FF2B5EF4-FFF2-40B4-BE49-F238E27FC236}">
                <a16:creationId xmlns:a16="http://schemas.microsoft.com/office/drawing/2014/main" id="{35E28B40-D775-4C2E-A198-CB9907B3335A}"/>
              </a:ext>
            </a:extLst>
          </p:cNvPr>
          <p:cNvSpPr txBox="1"/>
          <p:nvPr/>
        </p:nvSpPr>
        <p:spPr>
          <a:xfrm>
            <a:off x="5983466" y="150924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575BC2E8-EEEA-4F7B-AF86-FEF083D0726D}"/>
              </a:ext>
            </a:extLst>
          </p:cNvPr>
          <p:cNvSpPr txBox="1"/>
          <p:nvPr/>
        </p:nvSpPr>
        <p:spPr>
          <a:xfrm>
            <a:off x="5983466" y="245206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BB56B86C-675E-4B59-987D-56460E1A2283}"/>
              </a:ext>
            </a:extLst>
          </p:cNvPr>
          <p:cNvSpPr txBox="1"/>
          <p:nvPr/>
        </p:nvSpPr>
        <p:spPr>
          <a:xfrm>
            <a:off x="5983466" y="3406104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1674273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7" grpId="0"/>
      <p:bldP spid="37" grpId="0"/>
      <p:bldP spid="38" grpId="0"/>
      <p:bldP spid="3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图片 12">
            <a:extLst>
              <a:ext uri="{FF2B5EF4-FFF2-40B4-BE49-F238E27FC236}">
                <a16:creationId xmlns:a16="http://schemas.microsoft.com/office/drawing/2014/main" id="{AE7EF38C-1073-43F5-8508-4321043583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71"/>
          <a:stretch/>
        </p:blipFill>
        <p:spPr>
          <a:xfrm>
            <a:off x="0" y="-2"/>
            <a:ext cx="9144000" cy="5219701"/>
          </a:xfrm>
          <a:prstGeom prst="rect">
            <a:avLst/>
          </a:prstGeom>
        </p:spPr>
      </p:pic>
      <p:sp>
        <p:nvSpPr>
          <p:cNvPr id="7" name="矩形 259">
            <a:extLst>
              <a:ext uri="{FF2B5EF4-FFF2-40B4-BE49-F238E27FC236}">
                <a16:creationId xmlns:a16="http://schemas.microsoft.com/office/drawing/2014/main" id="{29772B18-709C-4169-8C64-9E1979DC1B2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85904" y="162114"/>
            <a:ext cx="6204122" cy="1538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1000" spc="600" dirty="0">
                <a:cs typeface="Arial" panose="020B0604020202020204" pitchFamily="34" charset="0"/>
              </a:rPr>
              <a:t>会议报告 </a:t>
            </a:r>
            <a:r>
              <a:rPr lang="en-US" altLang="zh-CN" sz="1000" spc="600" dirty="0">
                <a:cs typeface="Arial" panose="020B0604020202020204" pitchFamily="34" charset="0"/>
              </a:rPr>
              <a:t>/ </a:t>
            </a:r>
            <a:r>
              <a:rPr lang="zh-CN" altLang="en-US" sz="1000" spc="600" dirty="0">
                <a:cs typeface="Arial" panose="020B0604020202020204" pitchFamily="34" charset="0"/>
              </a:rPr>
              <a:t>座谈交流 </a:t>
            </a:r>
            <a:r>
              <a:rPr lang="en-US" altLang="zh-CN" sz="1000" spc="600" dirty="0">
                <a:cs typeface="Arial" panose="020B0604020202020204" pitchFamily="34" charset="0"/>
              </a:rPr>
              <a:t>/ </a:t>
            </a:r>
            <a:r>
              <a:rPr lang="zh-CN" altLang="en-US" sz="1000" spc="600" dirty="0">
                <a:cs typeface="Arial" panose="020B0604020202020204" pitchFamily="34" charset="0"/>
              </a:rPr>
              <a:t>工作总结 </a:t>
            </a:r>
            <a:r>
              <a:rPr lang="en-US" altLang="zh-CN" sz="1000" spc="600" dirty="0">
                <a:cs typeface="Arial" panose="020B0604020202020204" pitchFamily="34" charset="0"/>
              </a:rPr>
              <a:t>/ </a:t>
            </a:r>
            <a:r>
              <a:rPr lang="zh-CN" altLang="en-US" sz="1000" spc="600" dirty="0">
                <a:cs typeface="Arial" panose="020B0604020202020204" pitchFamily="34" charset="0"/>
              </a:rPr>
              <a:t>工作汇报</a:t>
            </a:r>
            <a:endParaRPr lang="en-US" altLang="zh-CN" sz="1000" spc="600" dirty="0">
              <a:cs typeface="Arial" panose="020B0604020202020204" pitchFamily="34" charset="0"/>
            </a:endParaRPr>
          </a:p>
        </p:txBody>
      </p:sp>
      <p:sp>
        <p:nvSpPr>
          <p:cNvPr id="8" name="矩形 259">
            <a:extLst>
              <a:ext uri="{FF2B5EF4-FFF2-40B4-BE49-F238E27FC236}">
                <a16:creationId xmlns:a16="http://schemas.microsoft.com/office/drawing/2014/main" id="{09B5E4C1-E890-423D-883C-08FC6395E539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3405" y="755077"/>
            <a:ext cx="6519362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800" spc="600" dirty="0">
                <a:cs typeface="Arial" panose="020B0604020202020204" pitchFamily="34" charset="0"/>
              </a:rPr>
              <a:t>演讲结束，谢谢观看！</a:t>
            </a:r>
            <a:endParaRPr lang="en-US" altLang="zh-CN" sz="2800" spc="600" dirty="0">
              <a:cs typeface="Arial" panose="020B0604020202020204" pitchFamily="34" charset="0"/>
            </a:endParaRPr>
          </a:p>
        </p:txBody>
      </p:sp>
      <p:sp>
        <p:nvSpPr>
          <p:cNvPr id="9" name="矩形 259">
            <a:extLst>
              <a:ext uri="{FF2B5EF4-FFF2-40B4-BE49-F238E27FC236}">
                <a16:creationId xmlns:a16="http://schemas.microsoft.com/office/drawing/2014/main" id="{15818226-76C8-485F-9ADB-7E6E97B6E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9515" y="4662402"/>
            <a:ext cx="984970" cy="15324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996" dirty="0">
                <a:cs typeface="Arial" panose="020B0604020202020204" pitchFamily="34" charset="0"/>
              </a:rPr>
              <a:t>汇报人：</a:t>
            </a:r>
            <a:r>
              <a:rPr lang="en-US" altLang="zh-CN" sz="996" dirty="0">
                <a:cs typeface="Arial" panose="020B0604020202020204" pitchFamily="34" charset="0"/>
              </a:rPr>
              <a:t>99PPT</a:t>
            </a:r>
            <a:endParaRPr lang="zh-CN" altLang="en-US" sz="996" dirty="0">
              <a:cs typeface="Arial" panose="020B0604020202020204" pitchFamily="34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0CC2B1F-1DEA-467B-A100-DF3FBDCABBD0}"/>
              </a:ext>
            </a:extLst>
          </p:cNvPr>
          <p:cNvSpPr/>
          <p:nvPr/>
        </p:nvSpPr>
        <p:spPr>
          <a:xfrm>
            <a:off x="365036" y="1734659"/>
            <a:ext cx="2242961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6000" b="1" dirty="0">
                <a:latin typeface="Bell MT" panose="02020503060305020303" pitchFamily="18" charset="0"/>
                <a:cs typeface="Arial" panose="020B0604020202020204" pitchFamily="34" charset="0"/>
              </a:rPr>
              <a:t>2019</a:t>
            </a:r>
            <a:endParaRPr lang="zh-CN" altLang="en-US" sz="6000" dirty="0">
              <a:latin typeface="Bell MT" panose="02020503060305020303" pitchFamily="18" charset="0"/>
            </a:endParaRPr>
          </a:p>
        </p:txBody>
      </p:sp>
      <p:sp>
        <p:nvSpPr>
          <p:cNvPr id="12" name="TextBox 5">
            <a:extLst>
              <a:ext uri="{FF2B5EF4-FFF2-40B4-BE49-F238E27FC236}">
                <a16:creationId xmlns:a16="http://schemas.microsoft.com/office/drawing/2014/main" id="{2A77BDEB-0B87-4B7F-91B6-3EA1836E0331}"/>
              </a:ext>
            </a:extLst>
          </p:cNvPr>
          <p:cNvSpPr txBox="1"/>
          <p:nvPr/>
        </p:nvSpPr>
        <p:spPr>
          <a:xfrm>
            <a:off x="487206" y="1262708"/>
            <a:ext cx="8416194" cy="380930"/>
          </a:xfrm>
          <a:prstGeom prst="rect">
            <a:avLst/>
          </a:prstGeom>
          <a:noFill/>
        </p:spPr>
        <p:txBody>
          <a:bodyPr wrap="square" lIns="72446" tIns="36223" rIns="72446" bIns="36223" rtlCol="0">
            <a:spAutoFit/>
          </a:bodyPr>
          <a:lstStyle/>
          <a:p>
            <a:pPr defTabSz="724480">
              <a:defRPr/>
            </a:pPr>
            <a:r>
              <a:rPr lang="en-US" altLang="zh-CN" sz="1000" kern="0" spc="300" dirty="0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Personality color post competition </a:t>
            </a:r>
            <a:r>
              <a:rPr lang="en-US" altLang="zh-CN" sz="1000" kern="0" spc="300" dirty="0" err="1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PPTPersonality</a:t>
            </a:r>
            <a:r>
              <a:rPr lang="en-US" altLang="zh-CN" sz="1000" kern="0" spc="300" dirty="0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color </a:t>
            </a:r>
            <a:r>
              <a:rPr lang="en-US" altLang="zh-CN" sz="1000" kern="0" spc="300" dirty="0" err="1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pos</a:t>
            </a:r>
            <a:r>
              <a:rPr lang="en-US" altLang="zh-CN" sz="1000" kern="0" spc="300" dirty="0">
                <a:latin typeface="Cambria" panose="02040503050406030204" pitchFamily="18" charset="0"/>
                <a:ea typeface="微软雅黑" panose="020B0503020204020204" pitchFamily="34" charset="-122"/>
                <a:sym typeface="微软雅黑" panose="020B0503020204020204" pitchFamily="34" charset="-122"/>
              </a:rPr>
              <a:t> competition PPT</a:t>
            </a:r>
            <a:endParaRPr lang="id-ID" altLang="zh-CN" sz="1000" kern="0" spc="300" dirty="0"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  <a:p>
            <a:pPr defTabSz="724480">
              <a:defRPr/>
            </a:pPr>
            <a:endParaRPr lang="en-US" altLang="zh-CN" sz="1000" kern="0" spc="300" dirty="0">
              <a:latin typeface="Cambria" panose="02040503050406030204" pitchFamily="18" charset="0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E39C8221-418E-4EFC-AA9C-D168864BC20F}"/>
              </a:ext>
            </a:extLst>
          </p:cNvPr>
          <p:cNvSpPr txBox="1"/>
          <p:nvPr/>
        </p:nvSpPr>
        <p:spPr>
          <a:xfrm>
            <a:off x="500824" y="1603587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演讲：</a:t>
            </a:r>
            <a:r>
              <a:rPr lang="en-US" altLang="zh-CN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99PPT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3F8749D-6973-4608-8555-0CF5FE84A861}"/>
              </a:ext>
            </a:extLst>
          </p:cNvPr>
          <p:cNvSpPr txBox="1"/>
          <p:nvPr/>
        </p:nvSpPr>
        <p:spPr>
          <a:xfrm>
            <a:off x="1888325" y="1611549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班级：艺设</a:t>
            </a:r>
            <a:r>
              <a:rPr lang="en-US" altLang="zh-CN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班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2FDC0BF9-49D1-45AD-AAFB-AEA921D5DF88}"/>
              </a:ext>
            </a:extLst>
          </p:cNvPr>
          <p:cNvSpPr txBox="1"/>
          <p:nvPr/>
        </p:nvSpPr>
        <p:spPr>
          <a:xfrm>
            <a:off x="3411614" y="1603587"/>
            <a:ext cx="2291150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日期：</a:t>
            </a:r>
            <a:r>
              <a:rPr lang="en-US" altLang="zh-CN" sz="1000" spc="6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2019.9.9</a:t>
            </a:r>
            <a:endParaRPr lang="zh-CN" altLang="en-US" sz="1000" spc="600" dirty="0">
              <a:solidFill>
                <a:schemeClr val="bg2">
                  <a:lumMod val="1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2310681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950"/>
                            </p:stCondLst>
                            <p:childTnLst>
                              <p:par>
                                <p:cTn id="1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14" dur="500" tmFilter="0, 0; .2, .5; .8, .5; 1, 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5" dur="250" autoRev="1" fill="hold"/>
                                        <p:tgtEl>
                                          <p:spTgt spid="8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400"/>
                            </p:stCondLst>
                            <p:childTnLst>
                              <p:par>
                                <p:cTn id="26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27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8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 tmFilter="0,0; .5, 1; 1, 1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900"/>
                            </p:stCondLst>
                            <p:childTnLst>
                              <p:par>
                                <p:cTn id="39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0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1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400"/>
                            </p:stCondLst>
                            <p:childTnLst>
                              <p:par>
                                <p:cTn id="43" presetID="1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2400"/>
                            </p:stCondLst>
                            <p:childTnLst>
                              <p:par>
                                <p:cTn id="5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100"/>
                            </p:stCondLst>
                            <p:childTnLst>
                              <p:par>
                                <p:cTn id="57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5700"/>
                            </p:stCondLst>
                            <p:childTnLst>
                              <p:par>
                                <p:cTn id="64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7" grpId="1"/>
      <p:bldP spid="8" grpId="0"/>
      <p:bldP spid="8" grpId="1"/>
      <p:bldP spid="9" grpId="0"/>
      <p:bldP spid="9" grpId="1"/>
      <p:bldP spid="12" grpId="0" build="p"/>
      <p:bldP spid="14" grpId="0"/>
      <p:bldP spid="17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CFF7876-6855-4D9D-996A-80B2BC23E4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08" b="8771"/>
          <a:stretch/>
        </p:blipFill>
        <p:spPr>
          <a:xfrm>
            <a:off x="0" y="-1367246"/>
            <a:ext cx="9144000" cy="52197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5E0E8EA-160C-4347-B725-601AB92E629A}"/>
              </a:ext>
            </a:extLst>
          </p:cNvPr>
          <p:cNvSpPr/>
          <p:nvPr/>
        </p:nvSpPr>
        <p:spPr>
          <a:xfrm>
            <a:off x="0" y="1959429"/>
            <a:ext cx="9144000" cy="3260271"/>
          </a:xfrm>
          <a:prstGeom prst="rect">
            <a:avLst/>
          </a:prstGeom>
          <a:solidFill>
            <a:srgbClr val="FFFFF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F871AF6-ACBB-443F-8625-2165A2A8DC71}"/>
              </a:ext>
            </a:extLst>
          </p:cNvPr>
          <p:cNvSpPr/>
          <p:nvPr/>
        </p:nvSpPr>
        <p:spPr>
          <a:xfrm>
            <a:off x="4233712" y="2535891"/>
            <a:ext cx="177484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2800" spc="300" dirty="0">
                <a:solidFill>
                  <a:srgbClr val="172C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AA23F91C-9C9F-415D-AD8C-DF4E4C90D63A}"/>
              </a:ext>
            </a:extLst>
          </p:cNvPr>
          <p:cNvSpPr txBox="1"/>
          <p:nvPr/>
        </p:nvSpPr>
        <p:spPr>
          <a:xfrm>
            <a:off x="4197470" y="3089925"/>
            <a:ext cx="2620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2D8EDB2-E9FB-49E1-A5E5-E04B3AF7BD43}"/>
              </a:ext>
            </a:extLst>
          </p:cNvPr>
          <p:cNvSpPr txBox="1">
            <a:spLocks/>
          </p:cNvSpPr>
          <p:nvPr/>
        </p:nvSpPr>
        <p:spPr>
          <a:xfrm>
            <a:off x="4253598" y="3476047"/>
            <a:ext cx="4977489" cy="5899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1200" u="none" strike="noStrike" kern="1200" cap="none" spc="30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Agency FB" panose="020B0503020202020204" pitchFamily="34" charset="0"/>
                <a:cs typeface="Calibri"/>
              </a:rPr>
              <a:t>Ut wisi enim ad minim veniam, quis nostrud exerci tation ullamcorper nibh euismod tincidunt ut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F3165A3-4B99-4461-9168-4BA0D1DA89DE}"/>
              </a:ext>
            </a:extLst>
          </p:cNvPr>
          <p:cNvSpPr/>
          <p:nvPr/>
        </p:nvSpPr>
        <p:spPr>
          <a:xfrm>
            <a:off x="773435" y="2905259"/>
            <a:ext cx="2701445" cy="92333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/>
            <a:r>
              <a:rPr kumimoji="1" lang="en-US" altLang="zh-CN" sz="5400" dirty="0">
                <a:solidFill>
                  <a:srgbClr val="172C82"/>
                </a:solidFill>
                <a:latin typeface="Bernard MT Condensed" panose="02050806060905020404" pitchFamily="18" charset="0"/>
                <a:ea typeface="宋体"/>
              </a:rPr>
              <a:t>PART ONE</a:t>
            </a:r>
            <a:endParaRPr lang="zh-CN" altLang="en-US" sz="5400" dirty="0">
              <a:solidFill>
                <a:srgbClr val="172C82"/>
              </a:solidFill>
              <a:latin typeface="Bernard MT Condensed" panose="02050806060905020404" pitchFamily="18" charset="0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14770377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6E5A7FA-BBC4-41AD-A412-62F8E3BB74DB}"/>
              </a:ext>
            </a:extLst>
          </p:cNvPr>
          <p:cNvCxnSpPr>
            <a:cxnSpLocks/>
          </p:cNvCxnSpPr>
          <p:nvPr/>
        </p:nvCxnSpPr>
        <p:spPr>
          <a:xfrm>
            <a:off x="80918" y="338995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7CA45433-6F45-4812-B6D4-C2937AFF52CC}"/>
              </a:ext>
            </a:extLst>
          </p:cNvPr>
          <p:cNvCxnSpPr>
            <a:cxnSpLocks/>
          </p:cNvCxnSpPr>
          <p:nvPr/>
        </p:nvCxnSpPr>
        <p:spPr>
          <a:xfrm>
            <a:off x="5716715" y="326295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09BFD2B7-7D92-4089-B96A-78F8697DB74E}"/>
              </a:ext>
            </a:extLst>
          </p:cNvPr>
          <p:cNvSpPr/>
          <p:nvPr/>
        </p:nvSpPr>
        <p:spPr>
          <a:xfrm>
            <a:off x="4007288" y="80074"/>
            <a:ext cx="134800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zh-CN" altLang="en-US" sz="10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54" name="TextBox 7">
            <a:extLst>
              <a:ext uri="{FF2B5EF4-FFF2-40B4-BE49-F238E27FC236}">
                <a16:creationId xmlns:a16="http://schemas.microsoft.com/office/drawing/2014/main" id="{A6E02E75-6FF8-46B7-9C3F-2091087E5E8E}"/>
              </a:ext>
            </a:extLst>
          </p:cNvPr>
          <p:cNvSpPr txBox="1"/>
          <p:nvPr/>
        </p:nvSpPr>
        <p:spPr>
          <a:xfrm>
            <a:off x="3283483" y="326295"/>
            <a:ext cx="26470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16BA7857-A484-4DD9-B477-B7E1E9007B6F}"/>
              </a:ext>
            </a:extLst>
          </p:cNvPr>
          <p:cNvGrpSpPr/>
          <p:nvPr/>
        </p:nvGrpSpPr>
        <p:grpSpPr>
          <a:xfrm>
            <a:off x="385972" y="1757190"/>
            <a:ext cx="8180883" cy="2379450"/>
            <a:chOff x="964706" y="2277304"/>
            <a:chExt cx="10929338" cy="3178852"/>
          </a:xfrm>
        </p:grpSpPr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BFD3257-09EA-41C7-9F09-9F251B9135ED}"/>
                </a:ext>
              </a:extLst>
            </p:cNvPr>
            <p:cNvSpPr/>
            <p:nvPr/>
          </p:nvSpPr>
          <p:spPr>
            <a:xfrm rot="1800000">
              <a:off x="5871265" y="3536772"/>
              <a:ext cx="1307103" cy="644355"/>
            </a:xfrm>
            <a:prstGeom prst="rect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DE662C2-EFB6-4F6D-B7CA-BECC028CB383}"/>
                </a:ext>
              </a:extLst>
            </p:cNvPr>
            <p:cNvSpPr/>
            <p:nvPr/>
          </p:nvSpPr>
          <p:spPr>
            <a:xfrm rot="1800000">
              <a:off x="5841429" y="4506260"/>
              <a:ext cx="1307103" cy="644355"/>
            </a:xfrm>
            <a:prstGeom prst="rect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24582D76-25CA-4062-A83B-541D677CBDAC}"/>
                </a:ext>
              </a:extLst>
            </p:cNvPr>
            <p:cNvSpPr/>
            <p:nvPr/>
          </p:nvSpPr>
          <p:spPr>
            <a:xfrm rot="1800000">
              <a:off x="8922926" y="2615117"/>
              <a:ext cx="1307103" cy="644355"/>
            </a:xfrm>
            <a:prstGeom prst="rect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FD22584A-C5D2-49C2-8247-83D95967EBBA}"/>
                </a:ext>
              </a:extLst>
            </p:cNvPr>
            <p:cNvSpPr/>
            <p:nvPr/>
          </p:nvSpPr>
          <p:spPr>
            <a:xfrm rot="1800000">
              <a:off x="8858283" y="3514829"/>
              <a:ext cx="1307103" cy="644355"/>
            </a:xfrm>
            <a:prstGeom prst="rect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5E13F606-12A8-42A9-8982-F8EE667310CA}"/>
                </a:ext>
              </a:extLst>
            </p:cNvPr>
            <p:cNvSpPr/>
            <p:nvPr/>
          </p:nvSpPr>
          <p:spPr>
            <a:xfrm rot="1800000">
              <a:off x="8871169" y="4517773"/>
              <a:ext cx="1307103" cy="644355"/>
            </a:xfrm>
            <a:prstGeom prst="rect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079208A2-5459-4F42-BA76-DECB67C55DCD}"/>
                </a:ext>
              </a:extLst>
            </p:cNvPr>
            <p:cNvSpPr/>
            <p:nvPr/>
          </p:nvSpPr>
          <p:spPr>
            <a:xfrm rot="1800000">
              <a:off x="5872677" y="2585268"/>
              <a:ext cx="1307103" cy="644355"/>
            </a:xfrm>
            <a:prstGeom prst="rect">
              <a:avLst/>
            </a:prstGeom>
            <a:gradFill>
              <a:gsLst>
                <a:gs pos="100000">
                  <a:schemeClr val="bg1">
                    <a:alpha val="0"/>
                  </a:schemeClr>
                </a:gs>
                <a:gs pos="0">
                  <a:schemeClr val="bg1">
                    <a:lumMod val="7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Rectangle 89">
              <a:extLst>
                <a:ext uri="{FF2B5EF4-FFF2-40B4-BE49-F238E27FC236}">
                  <a16:creationId xmlns:a16="http://schemas.microsoft.com/office/drawing/2014/main" id="{B4DE421D-B1A8-4105-BDE3-884920AF18DA}"/>
                </a:ext>
              </a:extLst>
            </p:cNvPr>
            <p:cNvSpPr/>
            <p:nvPr/>
          </p:nvSpPr>
          <p:spPr>
            <a:xfrm>
              <a:off x="1165328" y="4661041"/>
              <a:ext cx="3750263" cy="10715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>
                <a:lnSpc>
                  <a:spcPct val="150000"/>
                </a:lnSpc>
              </a:pPr>
              <a:endParaRPr lang="en-US" sz="800" dirty="0">
                <a:latin typeface="Arial" panose="020B0604020202020204" pitchFamily="34" charset="0"/>
                <a:ea typeface="微软雅黑" panose="020B0503020204020204" pitchFamily="34" charset="-122"/>
                <a:cs typeface="+mn-ea"/>
                <a:sym typeface="Arial" panose="020B0604020202020204" pitchFamily="34" charset="0"/>
              </a:endParaRPr>
            </a:p>
          </p:txBody>
        </p:sp>
        <p:grpSp>
          <p:nvGrpSpPr>
            <p:cNvPr id="14" name="Group 137">
              <a:extLst>
                <a:ext uri="{FF2B5EF4-FFF2-40B4-BE49-F238E27FC236}">
                  <a16:creationId xmlns:a16="http://schemas.microsoft.com/office/drawing/2014/main" id="{8EC82E10-F349-462C-832B-FE5306E16197}"/>
                </a:ext>
              </a:extLst>
            </p:cNvPr>
            <p:cNvGrpSpPr/>
            <p:nvPr/>
          </p:nvGrpSpPr>
          <p:grpSpPr>
            <a:xfrm>
              <a:off x="1502228" y="2303735"/>
              <a:ext cx="301358" cy="2317121"/>
              <a:chOff x="1074408" y="1485901"/>
              <a:chExt cx="214311" cy="1647821"/>
            </a:xfrm>
          </p:grpSpPr>
          <p:cxnSp>
            <p:nvCxnSpPr>
              <p:cNvPr id="57" name="Straight Connector 90">
                <a:extLst>
                  <a:ext uri="{FF2B5EF4-FFF2-40B4-BE49-F238E27FC236}">
                    <a16:creationId xmlns:a16="http://schemas.microsoft.com/office/drawing/2014/main" id="{35958F53-CCAB-4347-961F-600B8742106B}"/>
                  </a:ext>
                </a:extLst>
              </p:cNvPr>
              <p:cNvCxnSpPr/>
              <p:nvPr/>
            </p:nvCxnSpPr>
            <p:spPr>
              <a:xfrm rot="16200000" flipV="1">
                <a:off x="359569" y="2302205"/>
                <a:ext cx="1638299" cy="5691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ot"/>
                <a:headEnd type="none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8" name="Rounded Rectangle 94">
                <a:extLst>
                  <a:ext uri="{FF2B5EF4-FFF2-40B4-BE49-F238E27FC236}">
                    <a16:creationId xmlns:a16="http://schemas.microsoft.com/office/drawing/2014/main" id="{0A1EEDAC-0DF5-4F41-9769-5CE2F017B38F}"/>
                  </a:ext>
                </a:extLst>
              </p:cNvPr>
              <p:cNvSpPr/>
              <p:nvPr/>
            </p:nvSpPr>
            <p:spPr>
              <a:xfrm>
                <a:off x="1074408" y="2190750"/>
                <a:ext cx="214311" cy="942972"/>
              </a:xfrm>
              <a:prstGeom prst="roundRect">
                <a:avLst/>
              </a:prstGeom>
              <a:solidFill>
                <a:srgbClr val="2128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5" name="Group 138">
              <a:extLst>
                <a:ext uri="{FF2B5EF4-FFF2-40B4-BE49-F238E27FC236}">
                  <a16:creationId xmlns:a16="http://schemas.microsoft.com/office/drawing/2014/main" id="{CA7C818A-5F11-4E9C-80C9-939BA7558CE7}"/>
                </a:ext>
              </a:extLst>
            </p:cNvPr>
            <p:cNvGrpSpPr/>
            <p:nvPr/>
          </p:nvGrpSpPr>
          <p:grpSpPr>
            <a:xfrm>
              <a:off x="2035839" y="2303735"/>
              <a:ext cx="301358" cy="2317121"/>
              <a:chOff x="1447800" y="1485901"/>
              <a:chExt cx="214311" cy="1647821"/>
            </a:xfrm>
          </p:grpSpPr>
          <p:cxnSp>
            <p:nvCxnSpPr>
              <p:cNvPr id="55" name="Straight Connector 97">
                <a:extLst>
                  <a:ext uri="{FF2B5EF4-FFF2-40B4-BE49-F238E27FC236}">
                    <a16:creationId xmlns:a16="http://schemas.microsoft.com/office/drawing/2014/main" id="{BA51379D-EF23-4B9A-BDC2-4DFBD86E6E35}"/>
                  </a:ext>
                </a:extLst>
              </p:cNvPr>
              <p:cNvCxnSpPr/>
              <p:nvPr/>
            </p:nvCxnSpPr>
            <p:spPr>
              <a:xfrm rot="16200000" flipV="1">
                <a:off x="732961" y="2302205"/>
                <a:ext cx="1638299" cy="5691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ot"/>
                <a:headEnd type="none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6" name="Rounded Rectangle 100">
                <a:extLst>
                  <a:ext uri="{FF2B5EF4-FFF2-40B4-BE49-F238E27FC236}">
                    <a16:creationId xmlns:a16="http://schemas.microsoft.com/office/drawing/2014/main" id="{F3F170D3-19E9-4A94-B84B-F19F397A7A43}"/>
                  </a:ext>
                </a:extLst>
              </p:cNvPr>
              <p:cNvSpPr/>
              <p:nvPr/>
            </p:nvSpPr>
            <p:spPr>
              <a:xfrm>
                <a:off x="1447800" y="1962150"/>
                <a:ext cx="214311" cy="1171572"/>
              </a:xfrm>
              <a:prstGeom prst="round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6" name="Group 139">
              <a:extLst>
                <a:ext uri="{FF2B5EF4-FFF2-40B4-BE49-F238E27FC236}">
                  <a16:creationId xmlns:a16="http://schemas.microsoft.com/office/drawing/2014/main" id="{FCDA5C84-F409-403E-B5AA-68541825FCB3}"/>
                </a:ext>
              </a:extLst>
            </p:cNvPr>
            <p:cNvGrpSpPr/>
            <p:nvPr/>
          </p:nvGrpSpPr>
          <p:grpSpPr>
            <a:xfrm>
              <a:off x="2569451" y="2303735"/>
              <a:ext cx="301358" cy="2317121"/>
              <a:chOff x="1828800" y="1485901"/>
              <a:chExt cx="214311" cy="1647821"/>
            </a:xfrm>
          </p:grpSpPr>
          <p:cxnSp>
            <p:nvCxnSpPr>
              <p:cNvPr id="51" name="Straight Connector 103">
                <a:extLst>
                  <a:ext uri="{FF2B5EF4-FFF2-40B4-BE49-F238E27FC236}">
                    <a16:creationId xmlns:a16="http://schemas.microsoft.com/office/drawing/2014/main" id="{6109807D-EC75-4E32-9956-74C19DD0341D}"/>
                  </a:ext>
                </a:extLst>
              </p:cNvPr>
              <p:cNvCxnSpPr/>
              <p:nvPr/>
            </p:nvCxnSpPr>
            <p:spPr>
              <a:xfrm rot="16200000" flipV="1">
                <a:off x="1113961" y="2302205"/>
                <a:ext cx="1638299" cy="5691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ot"/>
                <a:headEnd type="none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2" name="Rounded Rectangle 106">
                <a:extLst>
                  <a:ext uri="{FF2B5EF4-FFF2-40B4-BE49-F238E27FC236}">
                    <a16:creationId xmlns:a16="http://schemas.microsoft.com/office/drawing/2014/main" id="{F8FEFB1B-8780-4E03-AF44-A93225E39685}"/>
                  </a:ext>
                </a:extLst>
              </p:cNvPr>
              <p:cNvSpPr/>
              <p:nvPr/>
            </p:nvSpPr>
            <p:spPr>
              <a:xfrm>
                <a:off x="1828800" y="1809750"/>
                <a:ext cx="214311" cy="1323972"/>
              </a:xfrm>
              <a:prstGeom prst="roundRect">
                <a:avLst/>
              </a:prstGeom>
              <a:solidFill>
                <a:srgbClr val="2128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7" name="Group 140">
              <a:extLst>
                <a:ext uri="{FF2B5EF4-FFF2-40B4-BE49-F238E27FC236}">
                  <a16:creationId xmlns:a16="http://schemas.microsoft.com/office/drawing/2014/main" id="{E7F27F9D-CAF0-4EF7-AABC-7D98860B17AA}"/>
                </a:ext>
              </a:extLst>
            </p:cNvPr>
            <p:cNvGrpSpPr/>
            <p:nvPr/>
          </p:nvGrpSpPr>
          <p:grpSpPr>
            <a:xfrm>
              <a:off x="3103063" y="2303735"/>
              <a:ext cx="301358" cy="2317121"/>
              <a:chOff x="2209800" y="1485901"/>
              <a:chExt cx="214311" cy="1647821"/>
            </a:xfrm>
          </p:grpSpPr>
          <p:cxnSp>
            <p:nvCxnSpPr>
              <p:cNvPr id="49" name="Straight Connector 107">
                <a:extLst>
                  <a:ext uri="{FF2B5EF4-FFF2-40B4-BE49-F238E27FC236}">
                    <a16:creationId xmlns:a16="http://schemas.microsoft.com/office/drawing/2014/main" id="{7A8D4437-2CEC-4CA3-AFE9-4E5F0A88188A}"/>
                  </a:ext>
                </a:extLst>
              </p:cNvPr>
              <p:cNvCxnSpPr/>
              <p:nvPr/>
            </p:nvCxnSpPr>
            <p:spPr>
              <a:xfrm rot="16200000" flipV="1">
                <a:off x="1494961" y="2302205"/>
                <a:ext cx="1638299" cy="5691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ot"/>
                <a:headEnd type="none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0" name="Rounded Rectangle 120">
                <a:extLst>
                  <a:ext uri="{FF2B5EF4-FFF2-40B4-BE49-F238E27FC236}">
                    <a16:creationId xmlns:a16="http://schemas.microsoft.com/office/drawing/2014/main" id="{AE09204D-FB27-4605-B7CC-6A51B1CF07E2}"/>
                  </a:ext>
                </a:extLst>
              </p:cNvPr>
              <p:cNvSpPr/>
              <p:nvPr/>
            </p:nvSpPr>
            <p:spPr>
              <a:xfrm>
                <a:off x="2209800" y="2419350"/>
                <a:ext cx="214311" cy="714372"/>
              </a:xfrm>
              <a:prstGeom prst="round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8" name="Group 141">
              <a:extLst>
                <a:ext uri="{FF2B5EF4-FFF2-40B4-BE49-F238E27FC236}">
                  <a16:creationId xmlns:a16="http://schemas.microsoft.com/office/drawing/2014/main" id="{7AE30AB4-45F8-4154-899B-31A962932D51}"/>
                </a:ext>
              </a:extLst>
            </p:cNvPr>
            <p:cNvGrpSpPr/>
            <p:nvPr/>
          </p:nvGrpSpPr>
          <p:grpSpPr>
            <a:xfrm>
              <a:off x="3636674" y="2303735"/>
              <a:ext cx="301358" cy="2317121"/>
              <a:chOff x="2667000" y="1485901"/>
              <a:chExt cx="214311" cy="1647821"/>
            </a:xfrm>
          </p:grpSpPr>
          <p:cxnSp>
            <p:nvCxnSpPr>
              <p:cNvPr id="47" name="Straight Connector 127">
                <a:extLst>
                  <a:ext uri="{FF2B5EF4-FFF2-40B4-BE49-F238E27FC236}">
                    <a16:creationId xmlns:a16="http://schemas.microsoft.com/office/drawing/2014/main" id="{C8148FB9-5B2E-445D-BDA0-925BED5E9E1A}"/>
                  </a:ext>
                </a:extLst>
              </p:cNvPr>
              <p:cNvCxnSpPr/>
              <p:nvPr/>
            </p:nvCxnSpPr>
            <p:spPr>
              <a:xfrm rot="16200000" flipV="1">
                <a:off x="1952161" y="2302205"/>
                <a:ext cx="1638299" cy="5691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ot"/>
                <a:headEnd type="none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Rounded Rectangle 128">
                <a:extLst>
                  <a:ext uri="{FF2B5EF4-FFF2-40B4-BE49-F238E27FC236}">
                    <a16:creationId xmlns:a16="http://schemas.microsoft.com/office/drawing/2014/main" id="{2FEA2745-529C-4086-B27D-22F4DC3776AF}"/>
                  </a:ext>
                </a:extLst>
              </p:cNvPr>
              <p:cNvSpPr/>
              <p:nvPr/>
            </p:nvSpPr>
            <p:spPr>
              <a:xfrm>
                <a:off x="2667000" y="1962150"/>
                <a:ext cx="214311" cy="1171572"/>
              </a:xfrm>
              <a:prstGeom prst="roundRect">
                <a:avLst/>
              </a:prstGeom>
              <a:solidFill>
                <a:srgbClr val="2128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19" name="Group 142">
              <a:extLst>
                <a:ext uri="{FF2B5EF4-FFF2-40B4-BE49-F238E27FC236}">
                  <a16:creationId xmlns:a16="http://schemas.microsoft.com/office/drawing/2014/main" id="{AB54DD80-40B5-4D94-8F15-CC54C8A45617}"/>
                </a:ext>
              </a:extLst>
            </p:cNvPr>
            <p:cNvGrpSpPr/>
            <p:nvPr/>
          </p:nvGrpSpPr>
          <p:grpSpPr>
            <a:xfrm>
              <a:off x="4170289" y="2303735"/>
              <a:ext cx="301358" cy="2317121"/>
              <a:chOff x="2971800" y="1485901"/>
              <a:chExt cx="214311" cy="1647821"/>
            </a:xfrm>
          </p:grpSpPr>
          <p:cxnSp>
            <p:nvCxnSpPr>
              <p:cNvPr id="45" name="Straight Connector 135">
                <a:extLst>
                  <a:ext uri="{FF2B5EF4-FFF2-40B4-BE49-F238E27FC236}">
                    <a16:creationId xmlns:a16="http://schemas.microsoft.com/office/drawing/2014/main" id="{16BE7658-9102-46C7-98C5-7D260A15531D}"/>
                  </a:ext>
                </a:extLst>
              </p:cNvPr>
              <p:cNvCxnSpPr/>
              <p:nvPr/>
            </p:nvCxnSpPr>
            <p:spPr>
              <a:xfrm rot="16200000" flipV="1">
                <a:off x="2256961" y="2302205"/>
                <a:ext cx="1638299" cy="5691"/>
              </a:xfrm>
              <a:prstGeom prst="line">
                <a:avLst/>
              </a:prstGeom>
              <a:ln w="12700">
                <a:solidFill>
                  <a:schemeClr val="bg1">
                    <a:lumMod val="75000"/>
                  </a:schemeClr>
                </a:solidFill>
                <a:prstDash val="sysDot"/>
                <a:headEnd type="none" w="med" len="med"/>
                <a:tailEnd type="oval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6" name="Rounded Rectangle 136">
                <a:extLst>
                  <a:ext uri="{FF2B5EF4-FFF2-40B4-BE49-F238E27FC236}">
                    <a16:creationId xmlns:a16="http://schemas.microsoft.com/office/drawing/2014/main" id="{5961836C-E0EF-470E-A0FE-3EFD44C99158}"/>
                  </a:ext>
                </a:extLst>
              </p:cNvPr>
              <p:cNvSpPr/>
              <p:nvPr/>
            </p:nvSpPr>
            <p:spPr>
              <a:xfrm>
                <a:off x="2971800" y="1809750"/>
                <a:ext cx="214311" cy="1323972"/>
              </a:xfrm>
              <a:prstGeom prst="roundRect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0" name="Rectangle 143">
              <a:extLst>
                <a:ext uri="{FF2B5EF4-FFF2-40B4-BE49-F238E27FC236}">
                  <a16:creationId xmlns:a16="http://schemas.microsoft.com/office/drawing/2014/main" id="{0EFD4C17-43E5-41C6-8558-8A9D310CDD2D}"/>
                </a:ext>
              </a:extLst>
            </p:cNvPr>
            <p:cNvSpPr/>
            <p:nvPr/>
          </p:nvSpPr>
          <p:spPr>
            <a:xfrm>
              <a:off x="1532831" y="4810264"/>
              <a:ext cx="227626" cy="24622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55</a:t>
              </a:r>
            </a:p>
          </p:txBody>
        </p:sp>
        <p:sp>
          <p:nvSpPr>
            <p:cNvPr id="21" name="Rectangle 144">
              <a:extLst>
                <a:ext uri="{FF2B5EF4-FFF2-40B4-BE49-F238E27FC236}">
                  <a16:creationId xmlns:a16="http://schemas.microsoft.com/office/drawing/2014/main" id="{E744914F-CFE5-4FF8-A428-B50A77751252}"/>
                </a:ext>
              </a:extLst>
            </p:cNvPr>
            <p:cNvSpPr/>
            <p:nvPr/>
          </p:nvSpPr>
          <p:spPr>
            <a:xfrm>
              <a:off x="2071102" y="4810264"/>
              <a:ext cx="227626" cy="24622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70</a:t>
              </a:r>
            </a:p>
          </p:txBody>
        </p:sp>
        <p:sp>
          <p:nvSpPr>
            <p:cNvPr id="22" name="Rectangle 145">
              <a:extLst>
                <a:ext uri="{FF2B5EF4-FFF2-40B4-BE49-F238E27FC236}">
                  <a16:creationId xmlns:a16="http://schemas.microsoft.com/office/drawing/2014/main" id="{D7753433-7E1E-4CC6-9AA1-A61F5A138859}"/>
                </a:ext>
              </a:extLst>
            </p:cNvPr>
            <p:cNvSpPr/>
            <p:nvPr/>
          </p:nvSpPr>
          <p:spPr>
            <a:xfrm>
              <a:off x="2609373" y="4810264"/>
              <a:ext cx="227626" cy="24622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85</a:t>
              </a:r>
            </a:p>
          </p:txBody>
        </p:sp>
        <p:sp>
          <p:nvSpPr>
            <p:cNvPr id="23" name="Rectangle 146">
              <a:extLst>
                <a:ext uri="{FF2B5EF4-FFF2-40B4-BE49-F238E27FC236}">
                  <a16:creationId xmlns:a16="http://schemas.microsoft.com/office/drawing/2014/main" id="{F9F162AD-0120-4DD8-9F1D-9318DFC89D32}"/>
                </a:ext>
              </a:extLst>
            </p:cNvPr>
            <p:cNvSpPr/>
            <p:nvPr/>
          </p:nvSpPr>
          <p:spPr>
            <a:xfrm>
              <a:off x="3147644" y="4810264"/>
              <a:ext cx="227626" cy="24622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40</a:t>
              </a:r>
            </a:p>
          </p:txBody>
        </p:sp>
        <p:sp>
          <p:nvSpPr>
            <p:cNvPr id="24" name="Rectangle 147">
              <a:extLst>
                <a:ext uri="{FF2B5EF4-FFF2-40B4-BE49-F238E27FC236}">
                  <a16:creationId xmlns:a16="http://schemas.microsoft.com/office/drawing/2014/main" id="{4501B105-10FE-4DF7-9FA1-4ACD68338F08}"/>
                </a:ext>
              </a:extLst>
            </p:cNvPr>
            <p:cNvSpPr/>
            <p:nvPr/>
          </p:nvSpPr>
          <p:spPr>
            <a:xfrm>
              <a:off x="3685915" y="4810264"/>
              <a:ext cx="227626" cy="24622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60</a:t>
              </a:r>
            </a:p>
          </p:txBody>
        </p:sp>
        <p:sp>
          <p:nvSpPr>
            <p:cNvPr id="25" name="Rectangle 148">
              <a:extLst>
                <a:ext uri="{FF2B5EF4-FFF2-40B4-BE49-F238E27FC236}">
                  <a16:creationId xmlns:a16="http://schemas.microsoft.com/office/drawing/2014/main" id="{988BE6B2-3A05-4CA3-B0C9-3495BD363C08}"/>
                </a:ext>
              </a:extLst>
            </p:cNvPr>
            <p:cNvSpPr/>
            <p:nvPr/>
          </p:nvSpPr>
          <p:spPr>
            <a:xfrm>
              <a:off x="4224186" y="4810264"/>
              <a:ext cx="227626" cy="246221"/>
            </a:xfrm>
            <a:prstGeom prst="rect">
              <a:avLst/>
            </a:prstGeom>
          </p:spPr>
          <p:txBody>
            <a:bodyPr wrap="none" lIns="0" tIns="0" rIns="0" bIns="0">
              <a:spAutoFit/>
            </a:bodyPr>
            <a:lstStyle/>
            <a:p>
              <a:pPr algn="ctr"/>
              <a:r>
                <a:rPr lang="en-US" sz="16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rPr>
                <a:t>80</a:t>
              </a:r>
            </a:p>
          </p:txBody>
        </p:sp>
        <p:grpSp>
          <p:nvGrpSpPr>
            <p:cNvPr id="26" name="Group 167">
              <a:extLst>
                <a:ext uri="{FF2B5EF4-FFF2-40B4-BE49-F238E27FC236}">
                  <a16:creationId xmlns:a16="http://schemas.microsoft.com/office/drawing/2014/main" id="{51EE91ED-5B27-4169-ADBD-1E120EB2103C}"/>
                </a:ext>
              </a:extLst>
            </p:cNvPr>
            <p:cNvGrpSpPr/>
            <p:nvPr/>
          </p:nvGrpSpPr>
          <p:grpSpPr>
            <a:xfrm>
              <a:off x="8674821" y="4215707"/>
              <a:ext cx="659525" cy="640643"/>
              <a:chOff x="6299532" y="4190009"/>
              <a:chExt cx="469021" cy="455593"/>
            </a:xfrm>
          </p:grpSpPr>
          <p:sp>
            <p:nvSpPr>
              <p:cNvPr id="43" name="Oval 168">
                <a:extLst>
                  <a:ext uri="{FF2B5EF4-FFF2-40B4-BE49-F238E27FC236}">
                    <a16:creationId xmlns:a16="http://schemas.microsoft.com/office/drawing/2014/main" id="{47457E9C-BBA2-4D2F-AE5A-59FDABC1D3FE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299532" y="4190009"/>
                <a:ext cx="469021" cy="455593"/>
              </a:xfrm>
              <a:prstGeom prst="ellipse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4" name="Freeform 63">
                <a:extLst>
                  <a:ext uri="{FF2B5EF4-FFF2-40B4-BE49-F238E27FC236}">
                    <a16:creationId xmlns:a16="http://schemas.microsoft.com/office/drawing/2014/main" id="{5C08CD89-B6F9-4B54-A0ED-6D985D47A92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386874" y="4310694"/>
                <a:ext cx="294337" cy="214222"/>
              </a:xfrm>
              <a:custGeom>
                <a:avLst/>
                <a:gdLst/>
                <a:ahLst/>
                <a:cxnLst>
                  <a:cxn ang="0">
                    <a:pos x="62" y="57"/>
                  </a:cxn>
                  <a:cxn ang="0">
                    <a:pos x="18" y="57"/>
                  </a:cxn>
                  <a:cxn ang="0">
                    <a:pos x="0" y="39"/>
                  </a:cxn>
                  <a:cxn ang="0">
                    <a:pos x="11" y="23"/>
                  </a:cxn>
                  <a:cxn ang="0">
                    <a:pos x="11" y="21"/>
                  </a:cxn>
                  <a:cxn ang="0">
                    <a:pos x="31" y="0"/>
                  </a:cxn>
                  <a:cxn ang="0">
                    <a:pos x="50" y="13"/>
                  </a:cxn>
                  <a:cxn ang="0">
                    <a:pos x="57" y="11"/>
                  </a:cxn>
                  <a:cxn ang="0">
                    <a:pos x="67" y="21"/>
                  </a:cxn>
                  <a:cxn ang="0">
                    <a:pos x="66" y="27"/>
                  </a:cxn>
                  <a:cxn ang="0">
                    <a:pos x="78" y="42"/>
                  </a:cxn>
                  <a:cxn ang="0">
                    <a:pos x="62" y="57"/>
                  </a:cxn>
                  <a:cxn ang="0">
                    <a:pos x="51" y="31"/>
                  </a:cxn>
                  <a:cxn ang="0">
                    <a:pos x="42" y="31"/>
                  </a:cxn>
                  <a:cxn ang="0">
                    <a:pos x="42" y="17"/>
                  </a:cxn>
                  <a:cxn ang="0">
                    <a:pos x="40" y="16"/>
                  </a:cxn>
                  <a:cxn ang="0">
                    <a:pos x="33" y="16"/>
                  </a:cxn>
                  <a:cxn ang="0">
                    <a:pos x="31" y="17"/>
                  </a:cxn>
                  <a:cxn ang="0">
                    <a:pos x="31" y="31"/>
                  </a:cxn>
                  <a:cxn ang="0">
                    <a:pos x="22" y="31"/>
                  </a:cxn>
                  <a:cxn ang="0">
                    <a:pos x="21" y="33"/>
                  </a:cxn>
                  <a:cxn ang="0">
                    <a:pos x="21" y="34"/>
                  </a:cxn>
                  <a:cxn ang="0">
                    <a:pos x="36" y="48"/>
                  </a:cxn>
                  <a:cxn ang="0">
                    <a:pos x="36" y="48"/>
                  </a:cxn>
                  <a:cxn ang="0">
                    <a:pos x="37" y="48"/>
                  </a:cxn>
                  <a:cxn ang="0">
                    <a:pos x="51" y="34"/>
                  </a:cxn>
                  <a:cxn ang="0">
                    <a:pos x="52" y="33"/>
                  </a:cxn>
                  <a:cxn ang="0">
                    <a:pos x="51" y="31"/>
                  </a:cxn>
                </a:cxnLst>
                <a:rect l="0" t="0" r="r" b="b"/>
                <a:pathLst>
                  <a:path w="78" h="57">
                    <a:moveTo>
                      <a:pt x="62" y="57"/>
                    </a:moveTo>
                    <a:cubicBezTo>
                      <a:pt x="18" y="57"/>
                      <a:pt x="18" y="57"/>
                      <a:pt x="18" y="57"/>
                    </a:cubicBezTo>
                    <a:cubicBezTo>
                      <a:pt x="9" y="57"/>
                      <a:pt x="0" y="49"/>
                      <a:pt x="0" y="39"/>
                    </a:cubicBezTo>
                    <a:cubicBezTo>
                      <a:pt x="0" y="32"/>
                      <a:pt x="5" y="26"/>
                      <a:pt x="11" y="23"/>
                    </a:cubicBezTo>
                    <a:cubicBezTo>
                      <a:pt x="11" y="22"/>
                      <a:pt x="11" y="22"/>
                      <a:pt x="11" y="21"/>
                    </a:cubicBezTo>
                    <a:cubicBezTo>
                      <a:pt x="11" y="10"/>
                      <a:pt x="20" y="0"/>
                      <a:pt x="31" y="0"/>
                    </a:cubicBezTo>
                    <a:cubicBezTo>
                      <a:pt x="40" y="0"/>
                      <a:pt x="47" y="6"/>
                      <a:pt x="50" y="13"/>
                    </a:cubicBezTo>
                    <a:cubicBezTo>
                      <a:pt x="52" y="12"/>
                      <a:pt x="55" y="11"/>
                      <a:pt x="57" y="11"/>
                    </a:cubicBezTo>
                    <a:cubicBezTo>
                      <a:pt x="63" y="11"/>
                      <a:pt x="67" y="15"/>
                      <a:pt x="67" y="21"/>
                    </a:cubicBezTo>
                    <a:cubicBezTo>
                      <a:pt x="67" y="23"/>
                      <a:pt x="67" y="25"/>
                      <a:pt x="66" y="27"/>
                    </a:cubicBezTo>
                    <a:cubicBezTo>
                      <a:pt x="73" y="28"/>
                      <a:pt x="78" y="34"/>
                      <a:pt x="78" y="42"/>
                    </a:cubicBezTo>
                    <a:cubicBezTo>
                      <a:pt x="78" y="50"/>
                      <a:pt x="71" y="57"/>
                      <a:pt x="62" y="57"/>
                    </a:cubicBezTo>
                    <a:close/>
                    <a:moveTo>
                      <a:pt x="51" y="31"/>
                    </a:moveTo>
                    <a:cubicBezTo>
                      <a:pt x="42" y="31"/>
                      <a:pt x="42" y="31"/>
                      <a:pt x="42" y="31"/>
                    </a:cubicBezTo>
                    <a:cubicBezTo>
                      <a:pt x="42" y="17"/>
                      <a:pt x="42" y="17"/>
                      <a:pt x="42" y="17"/>
                    </a:cubicBezTo>
                    <a:cubicBezTo>
                      <a:pt x="42" y="16"/>
                      <a:pt x="41" y="16"/>
                      <a:pt x="40" y="16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2" y="16"/>
                      <a:pt x="31" y="16"/>
                      <a:pt x="31" y="17"/>
                    </a:cubicBezTo>
                    <a:cubicBezTo>
                      <a:pt x="31" y="31"/>
                      <a:pt x="31" y="31"/>
                      <a:pt x="31" y="31"/>
                    </a:cubicBezTo>
                    <a:cubicBezTo>
                      <a:pt x="22" y="31"/>
                      <a:pt x="22" y="31"/>
                      <a:pt x="22" y="31"/>
                    </a:cubicBezTo>
                    <a:cubicBezTo>
                      <a:pt x="22" y="31"/>
                      <a:pt x="21" y="32"/>
                      <a:pt x="21" y="33"/>
                    </a:cubicBezTo>
                    <a:cubicBezTo>
                      <a:pt x="21" y="33"/>
                      <a:pt x="21" y="33"/>
                      <a:pt x="21" y="34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6" y="48"/>
                      <a:pt x="36" y="48"/>
                      <a:pt x="36" y="48"/>
                    </a:cubicBezTo>
                    <a:cubicBezTo>
                      <a:pt x="37" y="48"/>
                      <a:pt x="37" y="48"/>
                      <a:pt x="37" y="48"/>
                    </a:cubicBezTo>
                    <a:cubicBezTo>
                      <a:pt x="51" y="34"/>
                      <a:pt x="51" y="34"/>
                      <a:pt x="51" y="34"/>
                    </a:cubicBezTo>
                    <a:cubicBezTo>
                      <a:pt x="52" y="33"/>
                      <a:pt x="52" y="33"/>
                      <a:pt x="52" y="33"/>
                    </a:cubicBezTo>
                    <a:cubicBezTo>
                      <a:pt x="52" y="32"/>
                      <a:pt x="51" y="31"/>
                      <a:pt x="51" y="3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7" name="Group 170">
              <a:extLst>
                <a:ext uri="{FF2B5EF4-FFF2-40B4-BE49-F238E27FC236}">
                  <a16:creationId xmlns:a16="http://schemas.microsoft.com/office/drawing/2014/main" id="{7B11D477-691D-4133-A118-CF667ACAE231}"/>
                </a:ext>
              </a:extLst>
            </p:cNvPr>
            <p:cNvGrpSpPr/>
            <p:nvPr/>
          </p:nvGrpSpPr>
          <p:grpSpPr>
            <a:xfrm>
              <a:off x="5648471" y="2277304"/>
              <a:ext cx="659525" cy="640643"/>
              <a:chOff x="630683" y="3383511"/>
              <a:chExt cx="469021" cy="455593"/>
            </a:xfrm>
          </p:grpSpPr>
          <p:sp>
            <p:nvSpPr>
              <p:cNvPr id="41" name="Oval 171">
                <a:extLst>
                  <a:ext uri="{FF2B5EF4-FFF2-40B4-BE49-F238E27FC236}">
                    <a16:creationId xmlns:a16="http://schemas.microsoft.com/office/drawing/2014/main" id="{D679B1A3-1584-4110-A9DA-58AE295D981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30683" y="3383511"/>
                <a:ext cx="469021" cy="455593"/>
              </a:xfrm>
              <a:prstGeom prst="ellipse">
                <a:avLst/>
              </a:prstGeom>
              <a:solidFill>
                <a:srgbClr val="2128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2" name="Freeform 117">
                <a:extLst>
                  <a:ext uri="{FF2B5EF4-FFF2-40B4-BE49-F238E27FC236}">
                    <a16:creationId xmlns:a16="http://schemas.microsoft.com/office/drawing/2014/main" id="{775EBF41-911D-476C-87F8-1239190186FA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0012" y="3476126"/>
                <a:ext cx="270363" cy="270363"/>
              </a:xfrm>
              <a:custGeom>
                <a:avLst/>
                <a:gdLst/>
                <a:ahLst/>
                <a:cxnLst>
                  <a:cxn ang="0">
                    <a:pos x="56" y="51"/>
                  </a:cxn>
                  <a:cxn ang="0">
                    <a:pos x="51" y="55"/>
                  </a:cxn>
                  <a:cxn ang="0">
                    <a:pos x="43" y="57"/>
                  </a:cxn>
                  <a:cxn ang="0">
                    <a:pos x="33" y="54"/>
                  </a:cxn>
                  <a:cxn ang="0">
                    <a:pos x="26" y="51"/>
                  </a:cxn>
                  <a:cxn ang="0">
                    <a:pos x="7" y="32"/>
                  </a:cxn>
                  <a:cxn ang="0">
                    <a:pos x="3" y="25"/>
                  </a:cxn>
                  <a:cxn ang="0">
                    <a:pos x="0" y="14"/>
                  </a:cxn>
                  <a:cxn ang="0">
                    <a:pos x="3" y="7"/>
                  </a:cxn>
                  <a:cxn ang="0">
                    <a:pos x="7" y="2"/>
                  </a:cxn>
                  <a:cxn ang="0">
                    <a:pos x="12" y="0"/>
                  </a:cxn>
                  <a:cxn ang="0">
                    <a:pos x="13" y="1"/>
                  </a:cxn>
                  <a:cxn ang="0">
                    <a:pos x="15" y="4"/>
                  </a:cxn>
                  <a:cxn ang="0">
                    <a:pos x="19" y="10"/>
                  </a:cxn>
                  <a:cxn ang="0">
                    <a:pos x="21" y="14"/>
                  </a:cxn>
                  <a:cxn ang="0">
                    <a:pos x="14" y="22"/>
                  </a:cxn>
                  <a:cxn ang="0">
                    <a:pos x="15" y="26"/>
                  </a:cxn>
                  <a:cxn ang="0">
                    <a:pos x="32" y="42"/>
                  </a:cxn>
                  <a:cxn ang="0">
                    <a:pos x="35" y="44"/>
                  </a:cxn>
                  <a:cxn ang="0">
                    <a:pos x="43" y="36"/>
                  </a:cxn>
                  <a:cxn ang="0">
                    <a:pos x="47" y="38"/>
                  </a:cxn>
                  <a:cxn ang="0">
                    <a:pos x="54" y="42"/>
                  </a:cxn>
                  <a:cxn ang="0">
                    <a:pos x="57" y="44"/>
                  </a:cxn>
                  <a:cxn ang="0">
                    <a:pos x="57" y="45"/>
                  </a:cxn>
                  <a:cxn ang="0">
                    <a:pos x="56" y="51"/>
                  </a:cxn>
                </a:cxnLst>
                <a:rect l="0" t="0" r="r" b="b"/>
                <a:pathLst>
                  <a:path w="57" h="57">
                    <a:moveTo>
                      <a:pt x="56" y="51"/>
                    </a:moveTo>
                    <a:cubicBezTo>
                      <a:pt x="55" y="53"/>
                      <a:pt x="53" y="54"/>
                      <a:pt x="51" y="55"/>
                    </a:cubicBezTo>
                    <a:cubicBezTo>
                      <a:pt x="49" y="56"/>
                      <a:pt x="46" y="57"/>
                      <a:pt x="43" y="57"/>
                    </a:cubicBezTo>
                    <a:cubicBezTo>
                      <a:pt x="40" y="57"/>
                      <a:pt x="36" y="55"/>
                      <a:pt x="33" y="54"/>
                    </a:cubicBezTo>
                    <a:cubicBezTo>
                      <a:pt x="30" y="53"/>
                      <a:pt x="28" y="52"/>
                      <a:pt x="26" y="51"/>
                    </a:cubicBezTo>
                    <a:cubicBezTo>
                      <a:pt x="19" y="47"/>
                      <a:pt x="11" y="38"/>
                      <a:pt x="7" y="32"/>
                    </a:cubicBezTo>
                    <a:cubicBezTo>
                      <a:pt x="5" y="29"/>
                      <a:pt x="4" y="27"/>
                      <a:pt x="3" y="25"/>
                    </a:cubicBezTo>
                    <a:cubicBezTo>
                      <a:pt x="2" y="21"/>
                      <a:pt x="0" y="18"/>
                      <a:pt x="0" y="14"/>
                    </a:cubicBezTo>
                    <a:cubicBezTo>
                      <a:pt x="0" y="11"/>
                      <a:pt x="1" y="9"/>
                      <a:pt x="3" y="7"/>
                    </a:cubicBezTo>
                    <a:cubicBezTo>
                      <a:pt x="4" y="5"/>
                      <a:pt x="5" y="3"/>
                      <a:pt x="7" y="2"/>
                    </a:cubicBezTo>
                    <a:cubicBezTo>
                      <a:pt x="8" y="1"/>
                      <a:pt x="11" y="0"/>
                      <a:pt x="12" y="0"/>
                    </a:cubicBezTo>
                    <a:cubicBezTo>
                      <a:pt x="13" y="0"/>
                      <a:pt x="13" y="0"/>
                      <a:pt x="13" y="1"/>
                    </a:cubicBezTo>
                    <a:cubicBezTo>
                      <a:pt x="14" y="1"/>
                      <a:pt x="15" y="3"/>
                      <a:pt x="15" y="4"/>
                    </a:cubicBezTo>
                    <a:cubicBezTo>
                      <a:pt x="17" y="6"/>
                      <a:pt x="18" y="8"/>
                      <a:pt x="19" y="10"/>
                    </a:cubicBezTo>
                    <a:cubicBezTo>
                      <a:pt x="20" y="12"/>
                      <a:pt x="21" y="13"/>
                      <a:pt x="21" y="14"/>
                    </a:cubicBezTo>
                    <a:cubicBezTo>
                      <a:pt x="21" y="17"/>
                      <a:pt x="14" y="20"/>
                      <a:pt x="14" y="22"/>
                    </a:cubicBezTo>
                    <a:cubicBezTo>
                      <a:pt x="14" y="23"/>
                      <a:pt x="15" y="25"/>
                      <a:pt x="15" y="26"/>
                    </a:cubicBezTo>
                    <a:cubicBezTo>
                      <a:pt x="19" y="33"/>
                      <a:pt x="24" y="38"/>
                      <a:pt x="32" y="42"/>
                    </a:cubicBezTo>
                    <a:cubicBezTo>
                      <a:pt x="33" y="43"/>
                      <a:pt x="34" y="44"/>
                      <a:pt x="35" y="44"/>
                    </a:cubicBezTo>
                    <a:cubicBezTo>
                      <a:pt x="37" y="44"/>
                      <a:pt x="41" y="36"/>
                      <a:pt x="43" y="36"/>
                    </a:cubicBezTo>
                    <a:cubicBezTo>
                      <a:pt x="45" y="36"/>
                      <a:pt x="46" y="38"/>
                      <a:pt x="47" y="38"/>
                    </a:cubicBezTo>
                    <a:cubicBezTo>
                      <a:pt x="49" y="40"/>
                      <a:pt x="52" y="41"/>
                      <a:pt x="54" y="42"/>
                    </a:cubicBezTo>
                    <a:cubicBezTo>
                      <a:pt x="55" y="43"/>
                      <a:pt x="57" y="43"/>
                      <a:pt x="57" y="44"/>
                    </a:cubicBezTo>
                    <a:cubicBezTo>
                      <a:pt x="57" y="45"/>
                      <a:pt x="57" y="45"/>
                      <a:pt x="57" y="45"/>
                    </a:cubicBezTo>
                    <a:cubicBezTo>
                      <a:pt x="57" y="47"/>
                      <a:pt x="56" y="49"/>
                      <a:pt x="56" y="51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8" name="Group 173">
              <a:extLst>
                <a:ext uri="{FF2B5EF4-FFF2-40B4-BE49-F238E27FC236}">
                  <a16:creationId xmlns:a16="http://schemas.microsoft.com/office/drawing/2014/main" id="{B8E44995-662B-425D-B09A-8F2EC33F6B78}"/>
                </a:ext>
              </a:extLst>
            </p:cNvPr>
            <p:cNvGrpSpPr/>
            <p:nvPr/>
          </p:nvGrpSpPr>
          <p:grpSpPr>
            <a:xfrm>
              <a:off x="5648471" y="4215707"/>
              <a:ext cx="659525" cy="640643"/>
              <a:chOff x="3428938" y="4190009"/>
              <a:chExt cx="469021" cy="455593"/>
            </a:xfrm>
          </p:grpSpPr>
          <p:sp>
            <p:nvSpPr>
              <p:cNvPr id="39" name="Oval 174">
                <a:extLst>
                  <a:ext uri="{FF2B5EF4-FFF2-40B4-BE49-F238E27FC236}">
                    <a16:creationId xmlns:a16="http://schemas.microsoft.com/office/drawing/2014/main" id="{DE8B9989-7607-414F-9CE2-1F63217D2DC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28938" y="4190009"/>
                <a:ext cx="469021" cy="455593"/>
              </a:xfrm>
              <a:prstGeom prst="ellipse">
                <a:avLst/>
              </a:prstGeom>
              <a:solidFill>
                <a:srgbClr val="2128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40" name="Freeform 83">
                <a:extLst>
                  <a:ext uri="{FF2B5EF4-FFF2-40B4-BE49-F238E27FC236}">
                    <a16:creationId xmlns:a16="http://schemas.microsoft.com/office/drawing/2014/main" id="{01EA3D65-361F-4779-97A9-57908593025A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71129" y="4279327"/>
                <a:ext cx="184638" cy="276957"/>
              </a:xfrm>
              <a:custGeom>
                <a:avLst/>
                <a:gdLst/>
                <a:ahLst/>
                <a:cxnLst>
                  <a:cxn ang="0">
                    <a:pos x="38" y="26"/>
                  </a:cxn>
                  <a:cxn ang="0">
                    <a:pos x="24" y="55"/>
                  </a:cxn>
                  <a:cxn ang="0">
                    <a:pos x="20" y="58"/>
                  </a:cxn>
                  <a:cxn ang="0">
                    <a:pos x="16" y="55"/>
                  </a:cxn>
                  <a:cxn ang="0">
                    <a:pos x="2" y="26"/>
                  </a:cxn>
                  <a:cxn ang="0">
                    <a:pos x="0" y="19"/>
                  </a:cxn>
                  <a:cxn ang="0">
                    <a:pos x="20" y="0"/>
                  </a:cxn>
                  <a:cxn ang="0">
                    <a:pos x="39" y="19"/>
                  </a:cxn>
                  <a:cxn ang="0">
                    <a:pos x="38" y="26"/>
                  </a:cxn>
                  <a:cxn ang="0">
                    <a:pos x="20" y="9"/>
                  </a:cxn>
                  <a:cxn ang="0">
                    <a:pos x="10" y="19"/>
                  </a:cxn>
                  <a:cxn ang="0">
                    <a:pos x="20" y="29"/>
                  </a:cxn>
                  <a:cxn ang="0">
                    <a:pos x="30" y="19"/>
                  </a:cxn>
                  <a:cxn ang="0">
                    <a:pos x="20" y="9"/>
                  </a:cxn>
                </a:cxnLst>
                <a:rect l="0" t="0" r="r" b="b"/>
                <a:pathLst>
                  <a:path w="39" h="58">
                    <a:moveTo>
                      <a:pt x="38" y="26"/>
                    </a:moveTo>
                    <a:cubicBezTo>
                      <a:pt x="24" y="55"/>
                      <a:pt x="24" y="55"/>
                      <a:pt x="24" y="55"/>
                    </a:cubicBezTo>
                    <a:cubicBezTo>
                      <a:pt x="23" y="57"/>
                      <a:pt x="22" y="58"/>
                      <a:pt x="20" y="58"/>
                    </a:cubicBezTo>
                    <a:cubicBezTo>
                      <a:pt x="18" y="58"/>
                      <a:pt x="16" y="57"/>
                      <a:pt x="16" y="55"/>
                    </a:cubicBezTo>
                    <a:cubicBezTo>
                      <a:pt x="2" y="26"/>
                      <a:pt x="2" y="26"/>
                      <a:pt x="2" y="26"/>
                    </a:cubicBezTo>
                    <a:cubicBezTo>
                      <a:pt x="1" y="24"/>
                      <a:pt x="0" y="21"/>
                      <a:pt x="0" y="19"/>
                    </a:cubicBezTo>
                    <a:cubicBezTo>
                      <a:pt x="0" y="8"/>
                      <a:pt x="9" y="0"/>
                      <a:pt x="20" y="0"/>
                    </a:cubicBezTo>
                    <a:cubicBezTo>
                      <a:pt x="31" y="0"/>
                      <a:pt x="39" y="8"/>
                      <a:pt x="39" y="19"/>
                    </a:cubicBezTo>
                    <a:cubicBezTo>
                      <a:pt x="39" y="21"/>
                      <a:pt x="39" y="24"/>
                      <a:pt x="38" y="26"/>
                    </a:cubicBezTo>
                    <a:close/>
                    <a:moveTo>
                      <a:pt x="20" y="9"/>
                    </a:moveTo>
                    <a:cubicBezTo>
                      <a:pt x="15" y="9"/>
                      <a:pt x="10" y="14"/>
                      <a:pt x="10" y="19"/>
                    </a:cubicBezTo>
                    <a:cubicBezTo>
                      <a:pt x="10" y="24"/>
                      <a:pt x="15" y="29"/>
                      <a:pt x="20" y="29"/>
                    </a:cubicBezTo>
                    <a:cubicBezTo>
                      <a:pt x="25" y="29"/>
                      <a:pt x="30" y="24"/>
                      <a:pt x="30" y="19"/>
                    </a:cubicBezTo>
                    <a:cubicBezTo>
                      <a:pt x="30" y="14"/>
                      <a:pt x="25" y="9"/>
                      <a:pt x="20" y="9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29" name="Group 176">
              <a:extLst>
                <a:ext uri="{FF2B5EF4-FFF2-40B4-BE49-F238E27FC236}">
                  <a16:creationId xmlns:a16="http://schemas.microsoft.com/office/drawing/2014/main" id="{4F5C1C3D-F120-4909-827F-1FA516FCF7A1}"/>
                </a:ext>
              </a:extLst>
            </p:cNvPr>
            <p:cNvGrpSpPr/>
            <p:nvPr/>
          </p:nvGrpSpPr>
          <p:grpSpPr>
            <a:xfrm>
              <a:off x="5648471" y="3229350"/>
              <a:ext cx="659525" cy="640643"/>
              <a:chOff x="6299532" y="3384456"/>
              <a:chExt cx="469021" cy="455593"/>
            </a:xfrm>
          </p:grpSpPr>
          <p:sp>
            <p:nvSpPr>
              <p:cNvPr id="37" name="Oval 177">
                <a:extLst>
                  <a:ext uri="{FF2B5EF4-FFF2-40B4-BE49-F238E27FC236}">
                    <a16:creationId xmlns:a16="http://schemas.microsoft.com/office/drawing/2014/main" id="{E43DD638-5A61-44EC-B8DF-FCBDF584842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299532" y="3384456"/>
                <a:ext cx="469021" cy="455593"/>
              </a:xfrm>
              <a:prstGeom prst="ellipse">
                <a:avLst/>
              </a:prstGeom>
              <a:solidFill>
                <a:srgbClr val="2128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8" name="Freeform 36">
                <a:extLst>
                  <a:ext uri="{FF2B5EF4-FFF2-40B4-BE49-F238E27FC236}">
                    <a16:creationId xmlns:a16="http://schemas.microsoft.com/office/drawing/2014/main" id="{7DCBECF7-AF58-4DFC-9514-E027C11EB215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6435895" y="3505670"/>
                <a:ext cx="196295" cy="213164"/>
              </a:xfrm>
              <a:custGeom>
                <a:avLst/>
                <a:gdLst/>
                <a:ahLst/>
                <a:cxnLst>
                  <a:cxn ang="0">
                    <a:pos x="55" y="64"/>
                  </a:cxn>
                  <a:cxn ang="0">
                    <a:pos x="0" y="59"/>
                  </a:cxn>
                  <a:cxn ang="0">
                    <a:pos x="4" y="9"/>
                  </a:cxn>
                  <a:cxn ang="0">
                    <a:pos x="9" y="5"/>
                  </a:cxn>
                  <a:cxn ang="0">
                    <a:pos x="17" y="0"/>
                  </a:cxn>
                  <a:cxn ang="0">
                    <a:pos x="23" y="9"/>
                  </a:cxn>
                  <a:cxn ang="0">
                    <a:pos x="36" y="5"/>
                  </a:cxn>
                  <a:cxn ang="0">
                    <a:pos x="44" y="0"/>
                  </a:cxn>
                  <a:cxn ang="0">
                    <a:pos x="50" y="9"/>
                  </a:cxn>
                  <a:cxn ang="0">
                    <a:pos x="59" y="13"/>
                  </a:cxn>
                  <a:cxn ang="0">
                    <a:pos x="15" y="33"/>
                  </a:cxn>
                  <a:cxn ang="0">
                    <a:pos x="4" y="23"/>
                  </a:cxn>
                  <a:cxn ang="0">
                    <a:pos x="15" y="33"/>
                  </a:cxn>
                  <a:cxn ang="0">
                    <a:pos x="15" y="35"/>
                  </a:cxn>
                  <a:cxn ang="0">
                    <a:pos x="4" y="47"/>
                  </a:cxn>
                  <a:cxn ang="0">
                    <a:pos x="15" y="59"/>
                  </a:cxn>
                  <a:cxn ang="0">
                    <a:pos x="4" y="49"/>
                  </a:cxn>
                  <a:cxn ang="0">
                    <a:pos x="15" y="59"/>
                  </a:cxn>
                  <a:cxn ang="0">
                    <a:pos x="17" y="4"/>
                  </a:cxn>
                  <a:cxn ang="0">
                    <a:pos x="13" y="5"/>
                  </a:cxn>
                  <a:cxn ang="0">
                    <a:pos x="15" y="17"/>
                  </a:cxn>
                  <a:cxn ang="0">
                    <a:pos x="18" y="16"/>
                  </a:cxn>
                  <a:cxn ang="0">
                    <a:pos x="28" y="33"/>
                  </a:cxn>
                  <a:cxn ang="0">
                    <a:pos x="17" y="23"/>
                  </a:cxn>
                  <a:cxn ang="0">
                    <a:pos x="28" y="33"/>
                  </a:cxn>
                  <a:cxn ang="0">
                    <a:pos x="28" y="35"/>
                  </a:cxn>
                  <a:cxn ang="0">
                    <a:pos x="17" y="47"/>
                  </a:cxn>
                  <a:cxn ang="0">
                    <a:pos x="28" y="59"/>
                  </a:cxn>
                  <a:cxn ang="0">
                    <a:pos x="17" y="49"/>
                  </a:cxn>
                  <a:cxn ang="0">
                    <a:pos x="28" y="59"/>
                  </a:cxn>
                  <a:cxn ang="0">
                    <a:pos x="42" y="23"/>
                  </a:cxn>
                  <a:cxn ang="0">
                    <a:pos x="31" y="33"/>
                  </a:cxn>
                  <a:cxn ang="0">
                    <a:pos x="42" y="47"/>
                  </a:cxn>
                  <a:cxn ang="0">
                    <a:pos x="31" y="35"/>
                  </a:cxn>
                  <a:cxn ang="0">
                    <a:pos x="42" y="47"/>
                  </a:cxn>
                  <a:cxn ang="0">
                    <a:pos x="42" y="49"/>
                  </a:cxn>
                  <a:cxn ang="0">
                    <a:pos x="31" y="59"/>
                  </a:cxn>
                  <a:cxn ang="0">
                    <a:pos x="45" y="5"/>
                  </a:cxn>
                  <a:cxn ang="0">
                    <a:pos x="42" y="4"/>
                  </a:cxn>
                  <a:cxn ang="0">
                    <a:pos x="41" y="16"/>
                  </a:cxn>
                  <a:cxn ang="0">
                    <a:pos x="44" y="17"/>
                  </a:cxn>
                  <a:cxn ang="0">
                    <a:pos x="45" y="5"/>
                  </a:cxn>
                  <a:cxn ang="0">
                    <a:pos x="55" y="23"/>
                  </a:cxn>
                  <a:cxn ang="0">
                    <a:pos x="44" y="33"/>
                  </a:cxn>
                  <a:cxn ang="0">
                    <a:pos x="55" y="47"/>
                  </a:cxn>
                  <a:cxn ang="0">
                    <a:pos x="44" y="35"/>
                  </a:cxn>
                  <a:cxn ang="0">
                    <a:pos x="55" y="47"/>
                  </a:cxn>
                  <a:cxn ang="0">
                    <a:pos x="55" y="49"/>
                  </a:cxn>
                  <a:cxn ang="0">
                    <a:pos x="44" y="59"/>
                  </a:cxn>
                </a:cxnLst>
                <a:rect l="0" t="0" r="r" b="b"/>
                <a:pathLst>
                  <a:path w="59" h="64">
                    <a:moveTo>
                      <a:pt x="59" y="59"/>
                    </a:moveTo>
                    <a:cubicBezTo>
                      <a:pt x="59" y="62"/>
                      <a:pt x="57" y="64"/>
                      <a:pt x="55" y="64"/>
                    </a:cubicBezTo>
                    <a:cubicBezTo>
                      <a:pt x="4" y="64"/>
                      <a:pt x="4" y="64"/>
                      <a:pt x="4" y="64"/>
                    </a:cubicBezTo>
                    <a:cubicBezTo>
                      <a:pt x="2" y="64"/>
                      <a:pt x="0" y="62"/>
                      <a:pt x="0" y="59"/>
                    </a:cubicBezTo>
                    <a:cubicBezTo>
                      <a:pt x="0" y="13"/>
                      <a:pt x="0" y="13"/>
                      <a:pt x="0" y="13"/>
                    </a:cubicBezTo>
                    <a:cubicBezTo>
                      <a:pt x="0" y="11"/>
                      <a:pt x="2" y="9"/>
                      <a:pt x="4" y="9"/>
                    </a:cubicBezTo>
                    <a:cubicBezTo>
                      <a:pt x="9" y="9"/>
                      <a:pt x="9" y="9"/>
                      <a:pt x="9" y="9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2"/>
                      <a:pt x="11" y="0"/>
                      <a:pt x="15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20" y="0"/>
                      <a:pt x="23" y="2"/>
                      <a:pt x="23" y="5"/>
                    </a:cubicBezTo>
                    <a:cubicBezTo>
                      <a:pt x="23" y="9"/>
                      <a:pt x="23" y="9"/>
                      <a:pt x="23" y="9"/>
                    </a:cubicBezTo>
                    <a:cubicBezTo>
                      <a:pt x="36" y="9"/>
                      <a:pt x="36" y="9"/>
                      <a:pt x="36" y="9"/>
                    </a:cubicBezTo>
                    <a:cubicBezTo>
                      <a:pt x="36" y="5"/>
                      <a:pt x="36" y="5"/>
                      <a:pt x="36" y="5"/>
                    </a:cubicBezTo>
                    <a:cubicBezTo>
                      <a:pt x="36" y="2"/>
                      <a:pt x="39" y="0"/>
                      <a:pt x="42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7" y="0"/>
                      <a:pt x="50" y="2"/>
                      <a:pt x="50" y="5"/>
                    </a:cubicBezTo>
                    <a:cubicBezTo>
                      <a:pt x="50" y="9"/>
                      <a:pt x="50" y="9"/>
                      <a:pt x="50" y="9"/>
                    </a:cubicBezTo>
                    <a:cubicBezTo>
                      <a:pt x="55" y="9"/>
                      <a:pt x="55" y="9"/>
                      <a:pt x="55" y="9"/>
                    </a:cubicBezTo>
                    <a:cubicBezTo>
                      <a:pt x="57" y="9"/>
                      <a:pt x="59" y="11"/>
                      <a:pt x="59" y="13"/>
                    </a:cubicBezTo>
                    <a:lnTo>
                      <a:pt x="59" y="59"/>
                    </a:lnTo>
                    <a:close/>
                    <a:moveTo>
                      <a:pt x="15" y="33"/>
                    </a:moveTo>
                    <a:cubicBezTo>
                      <a:pt x="15" y="23"/>
                      <a:pt x="15" y="23"/>
                      <a:pt x="15" y="23"/>
                    </a:cubicBezTo>
                    <a:cubicBezTo>
                      <a:pt x="4" y="23"/>
                      <a:pt x="4" y="23"/>
                      <a:pt x="4" y="23"/>
                    </a:cubicBezTo>
                    <a:cubicBezTo>
                      <a:pt x="4" y="33"/>
                      <a:pt x="4" y="33"/>
                      <a:pt x="4" y="33"/>
                    </a:cubicBezTo>
                    <a:lnTo>
                      <a:pt x="15" y="33"/>
                    </a:lnTo>
                    <a:close/>
                    <a:moveTo>
                      <a:pt x="15" y="47"/>
                    </a:moveTo>
                    <a:cubicBezTo>
                      <a:pt x="15" y="35"/>
                      <a:pt x="15" y="35"/>
                      <a:pt x="15" y="35"/>
                    </a:cubicBezTo>
                    <a:cubicBezTo>
                      <a:pt x="4" y="35"/>
                      <a:pt x="4" y="35"/>
                      <a:pt x="4" y="35"/>
                    </a:cubicBezTo>
                    <a:cubicBezTo>
                      <a:pt x="4" y="47"/>
                      <a:pt x="4" y="47"/>
                      <a:pt x="4" y="47"/>
                    </a:cubicBezTo>
                    <a:lnTo>
                      <a:pt x="15" y="47"/>
                    </a:lnTo>
                    <a:close/>
                    <a:moveTo>
                      <a:pt x="15" y="59"/>
                    </a:moveTo>
                    <a:cubicBezTo>
                      <a:pt x="15" y="49"/>
                      <a:pt x="15" y="49"/>
                      <a:pt x="15" y="49"/>
                    </a:cubicBezTo>
                    <a:cubicBezTo>
                      <a:pt x="4" y="49"/>
                      <a:pt x="4" y="49"/>
                      <a:pt x="4" y="49"/>
                    </a:cubicBezTo>
                    <a:cubicBezTo>
                      <a:pt x="4" y="59"/>
                      <a:pt x="4" y="59"/>
                      <a:pt x="4" y="59"/>
                    </a:cubicBezTo>
                    <a:lnTo>
                      <a:pt x="15" y="59"/>
                    </a:lnTo>
                    <a:close/>
                    <a:moveTo>
                      <a:pt x="18" y="5"/>
                    </a:moveTo>
                    <a:cubicBezTo>
                      <a:pt x="18" y="5"/>
                      <a:pt x="18" y="4"/>
                      <a:pt x="17" y="4"/>
                    </a:cubicBezTo>
                    <a:cubicBezTo>
                      <a:pt x="15" y="4"/>
                      <a:pt x="15" y="4"/>
                      <a:pt x="15" y="4"/>
                    </a:cubicBezTo>
                    <a:cubicBezTo>
                      <a:pt x="14" y="4"/>
                      <a:pt x="13" y="5"/>
                      <a:pt x="13" y="5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3" y="16"/>
                      <a:pt x="14" y="17"/>
                      <a:pt x="15" y="17"/>
                    </a:cubicBezTo>
                    <a:cubicBezTo>
                      <a:pt x="17" y="17"/>
                      <a:pt x="17" y="17"/>
                      <a:pt x="17" y="17"/>
                    </a:cubicBezTo>
                    <a:cubicBezTo>
                      <a:pt x="18" y="17"/>
                      <a:pt x="18" y="16"/>
                      <a:pt x="18" y="16"/>
                    </a:cubicBezTo>
                    <a:lnTo>
                      <a:pt x="18" y="5"/>
                    </a:lnTo>
                    <a:close/>
                    <a:moveTo>
                      <a:pt x="28" y="33"/>
                    </a:moveTo>
                    <a:cubicBezTo>
                      <a:pt x="28" y="23"/>
                      <a:pt x="28" y="23"/>
                      <a:pt x="28" y="23"/>
                    </a:cubicBezTo>
                    <a:cubicBezTo>
                      <a:pt x="17" y="23"/>
                      <a:pt x="17" y="23"/>
                      <a:pt x="17" y="23"/>
                    </a:cubicBezTo>
                    <a:cubicBezTo>
                      <a:pt x="17" y="33"/>
                      <a:pt x="17" y="33"/>
                      <a:pt x="17" y="33"/>
                    </a:cubicBezTo>
                    <a:lnTo>
                      <a:pt x="28" y="33"/>
                    </a:lnTo>
                    <a:close/>
                    <a:moveTo>
                      <a:pt x="28" y="47"/>
                    </a:moveTo>
                    <a:cubicBezTo>
                      <a:pt x="28" y="35"/>
                      <a:pt x="28" y="35"/>
                      <a:pt x="28" y="35"/>
                    </a:cubicBezTo>
                    <a:cubicBezTo>
                      <a:pt x="17" y="35"/>
                      <a:pt x="17" y="35"/>
                      <a:pt x="17" y="35"/>
                    </a:cubicBezTo>
                    <a:cubicBezTo>
                      <a:pt x="17" y="47"/>
                      <a:pt x="17" y="47"/>
                      <a:pt x="17" y="47"/>
                    </a:cubicBezTo>
                    <a:lnTo>
                      <a:pt x="28" y="47"/>
                    </a:lnTo>
                    <a:close/>
                    <a:moveTo>
                      <a:pt x="28" y="59"/>
                    </a:moveTo>
                    <a:cubicBezTo>
                      <a:pt x="28" y="49"/>
                      <a:pt x="28" y="49"/>
                      <a:pt x="28" y="49"/>
                    </a:cubicBezTo>
                    <a:cubicBezTo>
                      <a:pt x="17" y="49"/>
                      <a:pt x="17" y="49"/>
                      <a:pt x="17" y="49"/>
                    </a:cubicBezTo>
                    <a:cubicBezTo>
                      <a:pt x="17" y="59"/>
                      <a:pt x="17" y="59"/>
                      <a:pt x="17" y="59"/>
                    </a:cubicBezTo>
                    <a:lnTo>
                      <a:pt x="28" y="59"/>
                    </a:lnTo>
                    <a:close/>
                    <a:moveTo>
                      <a:pt x="42" y="33"/>
                    </a:moveTo>
                    <a:cubicBezTo>
                      <a:pt x="42" y="23"/>
                      <a:pt x="42" y="23"/>
                      <a:pt x="42" y="23"/>
                    </a:cubicBezTo>
                    <a:cubicBezTo>
                      <a:pt x="31" y="23"/>
                      <a:pt x="31" y="23"/>
                      <a:pt x="31" y="23"/>
                    </a:cubicBezTo>
                    <a:cubicBezTo>
                      <a:pt x="31" y="33"/>
                      <a:pt x="31" y="33"/>
                      <a:pt x="31" y="33"/>
                    </a:cubicBezTo>
                    <a:lnTo>
                      <a:pt x="42" y="33"/>
                    </a:lnTo>
                    <a:close/>
                    <a:moveTo>
                      <a:pt x="42" y="47"/>
                    </a:moveTo>
                    <a:cubicBezTo>
                      <a:pt x="42" y="35"/>
                      <a:pt x="42" y="35"/>
                      <a:pt x="42" y="35"/>
                    </a:cubicBezTo>
                    <a:cubicBezTo>
                      <a:pt x="31" y="35"/>
                      <a:pt x="31" y="35"/>
                      <a:pt x="31" y="35"/>
                    </a:cubicBezTo>
                    <a:cubicBezTo>
                      <a:pt x="31" y="47"/>
                      <a:pt x="31" y="47"/>
                      <a:pt x="31" y="47"/>
                    </a:cubicBezTo>
                    <a:lnTo>
                      <a:pt x="42" y="47"/>
                    </a:lnTo>
                    <a:close/>
                    <a:moveTo>
                      <a:pt x="42" y="59"/>
                    </a:moveTo>
                    <a:cubicBezTo>
                      <a:pt x="42" y="49"/>
                      <a:pt x="42" y="49"/>
                      <a:pt x="42" y="49"/>
                    </a:cubicBezTo>
                    <a:cubicBezTo>
                      <a:pt x="31" y="49"/>
                      <a:pt x="31" y="49"/>
                      <a:pt x="31" y="49"/>
                    </a:cubicBezTo>
                    <a:cubicBezTo>
                      <a:pt x="31" y="59"/>
                      <a:pt x="31" y="59"/>
                      <a:pt x="31" y="59"/>
                    </a:cubicBezTo>
                    <a:lnTo>
                      <a:pt x="42" y="59"/>
                    </a:lnTo>
                    <a:close/>
                    <a:moveTo>
                      <a:pt x="45" y="5"/>
                    </a:moveTo>
                    <a:cubicBezTo>
                      <a:pt x="45" y="5"/>
                      <a:pt x="45" y="4"/>
                      <a:pt x="44" y="4"/>
                    </a:cubicBezTo>
                    <a:cubicBezTo>
                      <a:pt x="42" y="4"/>
                      <a:pt x="42" y="4"/>
                      <a:pt x="42" y="4"/>
                    </a:cubicBezTo>
                    <a:cubicBezTo>
                      <a:pt x="41" y="4"/>
                      <a:pt x="41" y="5"/>
                      <a:pt x="41" y="5"/>
                    </a:cubicBezTo>
                    <a:cubicBezTo>
                      <a:pt x="41" y="16"/>
                      <a:pt x="41" y="16"/>
                      <a:pt x="41" y="16"/>
                    </a:cubicBezTo>
                    <a:cubicBezTo>
                      <a:pt x="41" y="16"/>
                      <a:pt x="41" y="17"/>
                      <a:pt x="42" y="17"/>
                    </a:cubicBezTo>
                    <a:cubicBezTo>
                      <a:pt x="44" y="17"/>
                      <a:pt x="44" y="17"/>
                      <a:pt x="44" y="17"/>
                    </a:cubicBezTo>
                    <a:cubicBezTo>
                      <a:pt x="45" y="17"/>
                      <a:pt x="45" y="16"/>
                      <a:pt x="45" y="16"/>
                    </a:cubicBezTo>
                    <a:lnTo>
                      <a:pt x="45" y="5"/>
                    </a:lnTo>
                    <a:close/>
                    <a:moveTo>
                      <a:pt x="55" y="33"/>
                    </a:moveTo>
                    <a:cubicBezTo>
                      <a:pt x="55" y="23"/>
                      <a:pt x="55" y="23"/>
                      <a:pt x="55" y="23"/>
                    </a:cubicBezTo>
                    <a:cubicBezTo>
                      <a:pt x="44" y="23"/>
                      <a:pt x="44" y="23"/>
                      <a:pt x="44" y="23"/>
                    </a:cubicBezTo>
                    <a:cubicBezTo>
                      <a:pt x="44" y="33"/>
                      <a:pt x="44" y="33"/>
                      <a:pt x="44" y="33"/>
                    </a:cubicBezTo>
                    <a:lnTo>
                      <a:pt x="55" y="33"/>
                    </a:lnTo>
                    <a:close/>
                    <a:moveTo>
                      <a:pt x="55" y="47"/>
                    </a:moveTo>
                    <a:cubicBezTo>
                      <a:pt x="55" y="35"/>
                      <a:pt x="55" y="35"/>
                      <a:pt x="55" y="35"/>
                    </a:cubicBezTo>
                    <a:cubicBezTo>
                      <a:pt x="44" y="35"/>
                      <a:pt x="44" y="35"/>
                      <a:pt x="44" y="35"/>
                    </a:cubicBezTo>
                    <a:cubicBezTo>
                      <a:pt x="44" y="47"/>
                      <a:pt x="44" y="47"/>
                      <a:pt x="44" y="47"/>
                    </a:cubicBezTo>
                    <a:lnTo>
                      <a:pt x="55" y="47"/>
                    </a:lnTo>
                    <a:close/>
                    <a:moveTo>
                      <a:pt x="55" y="59"/>
                    </a:moveTo>
                    <a:cubicBezTo>
                      <a:pt x="55" y="49"/>
                      <a:pt x="55" y="49"/>
                      <a:pt x="55" y="49"/>
                    </a:cubicBezTo>
                    <a:cubicBezTo>
                      <a:pt x="44" y="49"/>
                      <a:pt x="44" y="49"/>
                      <a:pt x="44" y="49"/>
                    </a:cubicBezTo>
                    <a:cubicBezTo>
                      <a:pt x="44" y="59"/>
                      <a:pt x="44" y="59"/>
                      <a:pt x="44" y="59"/>
                    </a:cubicBezTo>
                    <a:lnTo>
                      <a:pt x="55" y="59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0" name="Group 179">
              <a:extLst>
                <a:ext uri="{FF2B5EF4-FFF2-40B4-BE49-F238E27FC236}">
                  <a16:creationId xmlns:a16="http://schemas.microsoft.com/office/drawing/2014/main" id="{940049E1-688D-41D3-9143-7E1DCD16064B}"/>
                </a:ext>
              </a:extLst>
            </p:cNvPr>
            <p:cNvGrpSpPr/>
            <p:nvPr/>
          </p:nvGrpSpPr>
          <p:grpSpPr>
            <a:xfrm>
              <a:off x="8674821" y="3229350"/>
              <a:ext cx="659525" cy="640643"/>
              <a:chOff x="630683" y="4190009"/>
              <a:chExt cx="469021" cy="455593"/>
            </a:xfrm>
          </p:grpSpPr>
          <p:sp>
            <p:nvSpPr>
              <p:cNvPr id="35" name="Oval 180">
                <a:extLst>
                  <a:ext uri="{FF2B5EF4-FFF2-40B4-BE49-F238E27FC236}">
                    <a16:creationId xmlns:a16="http://schemas.microsoft.com/office/drawing/2014/main" id="{26E9B36A-D430-4D1D-832A-30D2660DCF71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630683" y="4190009"/>
                <a:ext cx="469021" cy="455593"/>
              </a:xfrm>
              <a:prstGeom prst="ellipse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6" name="Freeform 103">
                <a:extLst>
                  <a:ext uri="{FF2B5EF4-FFF2-40B4-BE49-F238E27FC236}">
                    <a16:creationId xmlns:a16="http://schemas.microsoft.com/office/drawing/2014/main" id="{2B8A8843-41DB-4507-B79B-3765BEB63D82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765181" y="4270535"/>
                <a:ext cx="200025" cy="294541"/>
              </a:xfrm>
              <a:custGeom>
                <a:avLst/>
                <a:gdLst/>
                <a:ahLst/>
                <a:cxnLst>
                  <a:cxn ang="0">
                    <a:pos x="37" y="29"/>
                  </a:cxn>
                  <a:cxn ang="0">
                    <a:pos x="31" y="41"/>
                  </a:cxn>
                  <a:cxn ang="0">
                    <a:pos x="33" y="44"/>
                  </a:cxn>
                  <a:cxn ang="0">
                    <a:pos x="32" y="47"/>
                  </a:cxn>
                  <a:cxn ang="0">
                    <a:pos x="33" y="49"/>
                  </a:cxn>
                  <a:cxn ang="0">
                    <a:pos x="31" y="53"/>
                  </a:cxn>
                  <a:cxn ang="0">
                    <a:pos x="31" y="54"/>
                  </a:cxn>
                  <a:cxn ang="0">
                    <a:pos x="27" y="58"/>
                  </a:cxn>
                  <a:cxn ang="0">
                    <a:pos x="21" y="62"/>
                  </a:cxn>
                  <a:cxn ang="0">
                    <a:pos x="15" y="58"/>
                  </a:cxn>
                  <a:cxn ang="0">
                    <a:pos x="11" y="54"/>
                  </a:cxn>
                  <a:cxn ang="0">
                    <a:pos x="11" y="53"/>
                  </a:cxn>
                  <a:cxn ang="0">
                    <a:pos x="9" y="49"/>
                  </a:cxn>
                  <a:cxn ang="0">
                    <a:pos x="10" y="47"/>
                  </a:cxn>
                  <a:cxn ang="0">
                    <a:pos x="9" y="44"/>
                  </a:cxn>
                  <a:cxn ang="0">
                    <a:pos x="11" y="41"/>
                  </a:cxn>
                  <a:cxn ang="0">
                    <a:pos x="5" y="29"/>
                  </a:cxn>
                  <a:cxn ang="0">
                    <a:pos x="0" y="18"/>
                  </a:cxn>
                  <a:cxn ang="0">
                    <a:pos x="21" y="0"/>
                  </a:cxn>
                  <a:cxn ang="0">
                    <a:pos x="42" y="18"/>
                  </a:cxn>
                  <a:cxn ang="0">
                    <a:pos x="37" y="29"/>
                  </a:cxn>
                  <a:cxn ang="0">
                    <a:pos x="21" y="6"/>
                  </a:cxn>
                  <a:cxn ang="0">
                    <a:pos x="6" y="18"/>
                  </a:cxn>
                  <a:cxn ang="0">
                    <a:pos x="8" y="26"/>
                  </a:cxn>
                  <a:cxn ang="0">
                    <a:pos x="11" y="28"/>
                  </a:cxn>
                  <a:cxn ang="0">
                    <a:pos x="16" y="40"/>
                  </a:cxn>
                  <a:cxn ang="0">
                    <a:pos x="26" y="40"/>
                  </a:cxn>
                  <a:cxn ang="0">
                    <a:pos x="31" y="28"/>
                  </a:cxn>
                  <a:cxn ang="0">
                    <a:pos x="34" y="26"/>
                  </a:cxn>
                  <a:cxn ang="0">
                    <a:pos x="36" y="18"/>
                  </a:cxn>
                  <a:cxn ang="0">
                    <a:pos x="21" y="6"/>
                  </a:cxn>
                  <a:cxn ang="0">
                    <a:pos x="29" y="20"/>
                  </a:cxn>
                  <a:cxn ang="0">
                    <a:pos x="27" y="18"/>
                  </a:cxn>
                  <a:cxn ang="0">
                    <a:pos x="21" y="15"/>
                  </a:cxn>
                  <a:cxn ang="0">
                    <a:pos x="20" y="13"/>
                  </a:cxn>
                  <a:cxn ang="0">
                    <a:pos x="21" y="12"/>
                  </a:cxn>
                  <a:cxn ang="0">
                    <a:pos x="30" y="18"/>
                  </a:cxn>
                  <a:cxn ang="0">
                    <a:pos x="29" y="20"/>
                  </a:cxn>
                </a:cxnLst>
                <a:rect l="0" t="0" r="r" b="b"/>
                <a:pathLst>
                  <a:path w="42" h="62">
                    <a:moveTo>
                      <a:pt x="37" y="29"/>
                    </a:moveTo>
                    <a:cubicBezTo>
                      <a:pt x="35" y="32"/>
                      <a:pt x="31" y="37"/>
                      <a:pt x="31" y="41"/>
                    </a:cubicBezTo>
                    <a:cubicBezTo>
                      <a:pt x="32" y="42"/>
                      <a:pt x="33" y="43"/>
                      <a:pt x="33" y="44"/>
                    </a:cubicBezTo>
                    <a:cubicBezTo>
                      <a:pt x="33" y="45"/>
                      <a:pt x="32" y="46"/>
                      <a:pt x="32" y="47"/>
                    </a:cubicBezTo>
                    <a:cubicBezTo>
                      <a:pt x="32" y="47"/>
                      <a:pt x="33" y="48"/>
                      <a:pt x="33" y="49"/>
                    </a:cubicBezTo>
                    <a:cubicBezTo>
                      <a:pt x="33" y="51"/>
                      <a:pt x="32" y="52"/>
                      <a:pt x="31" y="53"/>
                    </a:cubicBezTo>
                    <a:cubicBezTo>
                      <a:pt x="31" y="53"/>
                      <a:pt x="31" y="54"/>
                      <a:pt x="31" y="54"/>
                    </a:cubicBezTo>
                    <a:cubicBezTo>
                      <a:pt x="31" y="57"/>
                      <a:pt x="29" y="58"/>
                      <a:pt x="27" y="58"/>
                    </a:cubicBezTo>
                    <a:cubicBezTo>
                      <a:pt x="26" y="61"/>
                      <a:pt x="24" y="62"/>
                      <a:pt x="21" y="62"/>
                    </a:cubicBezTo>
                    <a:cubicBezTo>
                      <a:pt x="19" y="62"/>
                      <a:pt x="16" y="61"/>
                      <a:pt x="15" y="58"/>
                    </a:cubicBezTo>
                    <a:cubicBezTo>
                      <a:pt x="13" y="58"/>
                      <a:pt x="11" y="57"/>
                      <a:pt x="11" y="54"/>
                    </a:cubicBezTo>
                    <a:cubicBezTo>
                      <a:pt x="11" y="54"/>
                      <a:pt x="11" y="53"/>
                      <a:pt x="11" y="53"/>
                    </a:cubicBezTo>
                    <a:cubicBezTo>
                      <a:pt x="10" y="52"/>
                      <a:pt x="9" y="51"/>
                      <a:pt x="9" y="49"/>
                    </a:cubicBezTo>
                    <a:cubicBezTo>
                      <a:pt x="9" y="48"/>
                      <a:pt x="10" y="47"/>
                      <a:pt x="10" y="47"/>
                    </a:cubicBezTo>
                    <a:cubicBezTo>
                      <a:pt x="10" y="46"/>
                      <a:pt x="9" y="45"/>
                      <a:pt x="9" y="44"/>
                    </a:cubicBezTo>
                    <a:cubicBezTo>
                      <a:pt x="9" y="43"/>
                      <a:pt x="10" y="42"/>
                      <a:pt x="11" y="41"/>
                    </a:cubicBezTo>
                    <a:cubicBezTo>
                      <a:pt x="11" y="37"/>
                      <a:pt x="7" y="32"/>
                      <a:pt x="5" y="29"/>
                    </a:cubicBezTo>
                    <a:cubicBezTo>
                      <a:pt x="2" y="26"/>
                      <a:pt x="0" y="23"/>
                      <a:pt x="0" y="18"/>
                    </a:cubicBezTo>
                    <a:cubicBezTo>
                      <a:pt x="0" y="8"/>
                      <a:pt x="11" y="0"/>
                      <a:pt x="21" y="0"/>
                    </a:cubicBezTo>
                    <a:cubicBezTo>
                      <a:pt x="31" y="0"/>
                      <a:pt x="42" y="8"/>
                      <a:pt x="42" y="18"/>
                    </a:cubicBezTo>
                    <a:cubicBezTo>
                      <a:pt x="42" y="23"/>
                      <a:pt x="40" y="26"/>
                      <a:pt x="37" y="29"/>
                    </a:cubicBezTo>
                    <a:close/>
                    <a:moveTo>
                      <a:pt x="21" y="6"/>
                    </a:moveTo>
                    <a:cubicBezTo>
                      <a:pt x="14" y="6"/>
                      <a:pt x="6" y="10"/>
                      <a:pt x="6" y="18"/>
                    </a:cubicBezTo>
                    <a:cubicBezTo>
                      <a:pt x="6" y="21"/>
                      <a:pt x="7" y="24"/>
                      <a:pt x="8" y="26"/>
                    </a:cubicBezTo>
                    <a:cubicBezTo>
                      <a:pt x="9" y="27"/>
                      <a:pt x="10" y="27"/>
                      <a:pt x="11" y="28"/>
                    </a:cubicBezTo>
                    <a:cubicBezTo>
                      <a:pt x="14" y="32"/>
                      <a:pt x="16" y="36"/>
                      <a:pt x="16" y="40"/>
                    </a:cubicBezTo>
                    <a:cubicBezTo>
                      <a:pt x="26" y="40"/>
                      <a:pt x="26" y="40"/>
                      <a:pt x="26" y="40"/>
                    </a:cubicBezTo>
                    <a:cubicBezTo>
                      <a:pt x="26" y="36"/>
                      <a:pt x="28" y="32"/>
                      <a:pt x="31" y="28"/>
                    </a:cubicBezTo>
                    <a:cubicBezTo>
                      <a:pt x="32" y="27"/>
                      <a:pt x="33" y="27"/>
                      <a:pt x="34" y="26"/>
                    </a:cubicBezTo>
                    <a:cubicBezTo>
                      <a:pt x="35" y="24"/>
                      <a:pt x="36" y="21"/>
                      <a:pt x="36" y="18"/>
                    </a:cubicBezTo>
                    <a:cubicBezTo>
                      <a:pt x="36" y="10"/>
                      <a:pt x="28" y="6"/>
                      <a:pt x="21" y="6"/>
                    </a:cubicBezTo>
                    <a:close/>
                    <a:moveTo>
                      <a:pt x="29" y="20"/>
                    </a:moveTo>
                    <a:cubicBezTo>
                      <a:pt x="28" y="20"/>
                      <a:pt x="27" y="19"/>
                      <a:pt x="27" y="18"/>
                    </a:cubicBezTo>
                    <a:cubicBezTo>
                      <a:pt x="27" y="16"/>
                      <a:pt x="23" y="15"/>
                      <a:pt x="21" y="15"/>
                    </a:cubicBezTo>
                    <a:cubicBezTo>
                      <a:pt x="20" y="15"/>
                      <a:pt x="20" y="14"/>
                      <a:pt x="20" y="13"/>
                    </a:cubicBezTo>
                    <a:cubicBezTo>
                      <a:pt x="20" y="13"/>
                      <a:pt x="20" y="12"/>
                      <a:pt x="21" y="12"/>
                    </a:cubicBezTo>
                    <a:cubicBezTo>
                      <a:pt x="25" y="12"/>
                      <a:pt x="30" y="14"/>
                      <a:pt x="30" y="18"/>
                    </a:cubicBezTo>
                    <a:cubicBezTo>
                      <a:pt x="30" y="19"/>
                      <a:pt x="29" y="20"/>
                      <a:pt x="29" y="20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grpSp>
          <p:nvGrpSpPr>
            <p:cNvPr id="31" name="Group 182">
              <a:extLst>
                <a:ext uri="{FF2B5EF4-FFF2-40B4-BE49-F238E27FC236}">
                  <a16:creationId xmlns:a16="http://schemas.microsoft.com/office/drawing/2014/main" id="{0BD36164-B096-4331-8A4B-B85BDF0DC16A}"/>
                </a:ext>
              </a:extLst>
            </p:cNvPr>
            <p:cNvGrpSpPr/>
            <p:nvPr/>
          </p:nvGrpSpPr>
          <p:grpSpPr>
            <a:xfrm>
              <a:off x="8674821" y="2277304"/>
              <a:ext cx="659525" cy="640643"/>
              <a:chOff x="3425803" y="3384456"/>
              <a:chExt cx="469021" cy="455593"/>
            </a:xfrm>
          </p:grpSpPr>
          <p:sp>
            <p:nvSpPr>
              <p:cNvPr id="33" name="Oval 183">
                <a:extLst>
                  <a:ext uri="{FF2B5EF4-FFF2-40B4-BE49-F238E27FC236}">
                    <a16:creationId xmlns:a16="http://schemas.microsoft.com/office/drawing/2014/main" id="{05B39551-7435-4325-BD3F-281D5F990F2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425803" y="3384456"/>
                <a:ext cx="469021" cy="455593"/>
              </a:xfrm>
              <a:prstGeom prst="ellipse">
                <a:avLst/>
              </a:pr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  <p:sp>
            <p:nvSpPr>
              <p:cNvPr id="34" name="Freeform 5">
                <a:extLst>
                  <a:ext uri="{FF2B5EF4-FFF2-40B4-BE49-F238E27FC236}">
                    <a16:creationId xmlns:a16="http://schemas.microsoft.com/office/drawing/2014/main" id="{C28AF6D3-80B7-4EC6-BA39-7DC60A17B063}"/>
                  </a:ext>
                </a:extLst>
              </p:cNvPr>
              <p:cNvSpPr>
                <a:spLocks noEditPoints="1"/>
              </p:cNvSpPr>
              <p:nvPr/>
            </p:nvSpPr>
            <p:spPr bwMode="auto">
              <a:xfrm>
                <a:off x="3520613" y="3471340"/>
                <a:ext cx="279400" cy="279400"/>
              </a:xfrm>
              <a:custGeom>
                <a:avLst/>
                <a:gdLst/>
                <a:ahLst/>
                <a:cxnLst>
                  <a:cxn ang="0">
                    <a:pos x="0" y="192"/>
                  </a:cxn>
                  <a:cxn ang="0">
                    <a:pos x="255" y="135"/>
                  </a:cxn>
                  <a:cxn ang="0">
                    <a:pos x="277" y="122"/>
                  </a:cxn>
                  <a:cxn ang="0">
                    <a:pos x="303" y="116"/>
                  </a:cxn>
                  <a:cxn ang="0">
                    <a:pos x="296" y="105"/>
                  </a:cxn>
                  <a:cxn ang="0">
                    <a:pos x="278" y="89"/>
                  </a:cxn>
                  <a:cxn ang="0">
                    <a:pos x="265" y="90"/>
                  </a:cxn>
                  <a:cxn ang="0">
                    <a:pos x="256" y="82"/>
                  </a:cxn>
                  <a:cxn ang="0">
                    <a:pos x="231" y="73"/>
                  </a:cxn>
                  <a:cxn ang="0">
                    <a:pos x="234" y="98"/>
                  </a:cxn>
                  <a:cxn ang="0">
                    <a:pos x="224" y="118"/>
                  </a:cxn>
                  <a:cxn ang="0">
                    <a:pos x="205" y="103"/>
                  </a:cxn>
                  <a:cxn ang="0">
                    <a:pos x="175" y="89"/>
                  </a:cxn>
                  <a:cxn ang="0">
                    <a:pos x="183" y="68"/>
                  </a:cxn>
                  <a:cxn ang="0">
                    <a:pos x="212" y="58"/>
                  </a:cxn>
                  <a:cxn ang="0">
                    <a:pos x="207" y="47"/>
                  </a:cxn>
                  <a:cxn ang="0">
                    <a:pos x="188" y="50"/>
                  </a:cxn>
                  <a:cxn ang="0">
                    <a:pos x="168" y="37"/>
                  </a:cxn>
                  <a:cxn ang="0">
                    <a:pos x="171" y="52"/>
                  </a:cxn>
                  <a:cxn ang="0">
                    <a:pos x="157" y="52"/>
                  </a:cxn>
                  <a:cxn ang="0">
                    <a:pos x="141" y="40"/>
                  </a:cxn>
                  <a:cxn ang="0">
                    <a:pos x="126" y="47"/>
                  </a:cxn>
                  <a:cxn ang="0">
                    <a:pos x="143" y="51"/>
                  </a:cxn>
                  <a:cxn ang="0">
                    <a:pos x="131" y="58"/>
                  </a:cxn>
                  <a:cxn ang="0">
                    <a:pos x="56" y="107"/>
                  </a:cxn>
                  <a:cxn ang="0">
                    <a:pos x="65" y="118"/>
                  </a:cxn>
                  <a:cxn ang="0">
                    <a:pos x="79" y="135"/>
                  </a:cxn>
                  <a:cxn ang="0">
                    <a:pos x="74" y="158"/>
                  </a:cxn>
                  <a:cxn ang="0">
                    <a:pos x="88" y="185"/>
                  </a:cxn>
                  <a:cxn ang="0">
                    <a:pos x="108" y="214"/>
                  </a:cxn>
                  <a:cxn ang="0">
                    <a:pos x="118" y="227"/>
                  </a:cxn>
                  <a:cxn ang="0">
                    <a:pos x="105" y="197"/>
                  </a:cxn>
                  <a:cxn ang="0">
                    <a:pos x="125" y="225"/>
                  </a:cxn>
                  <a:cxn ang="0">
                    <a:pos x="150" y="255"/>
                  </a:cxn>
                  <a:cxn ang="0">
                    <a:pos x="184" y="269"/>
                  </a:cxn>
                  <a:cxn ang="0">
                    <a:pos x="213" y="290"/>
                  </a:cxn>
                  <a:cxn ang="0">
                    <a:pos x="224" y="288"/>
                  </a:cxn>
                  <a:cxn ang="0">
                    <a:pos x="212" y="268"/>
                  </a:cxn>
                  <a:cxn ang="0">
                    <a:pos x="197" y="262"/>
                  </a:cxn>
                  <a:cxn ang="0">
                    <a:pos x="194" y="239"/>
                  </a:cxn>
                  <a:cxn ang="0">
                    <a:pos x="171" y="250"/>
                  </a:cxn>
                  <a:cxn ang="0">
                    <a:pos x="168" y="210"/>
                  </a:cxn>
                  <a:cxn ang="0">
                    <a:pos x="184" y="206"/>
                  </a:cxn>
                  <a:cxn ang="0">
                    <a:pos x="196" y="202"/>
                  </a:cxn>
                  <a:cxn ang="0">
                    <a:pos x="214" y="211"/>
                  </a:cxn>
                  <a:cxn ang="0">
                    <a:pos x="221" y="205"/>
                  </a:cxn>
                  <a:cxn ang="0">
                    <a:pos x="234" y="179"/>
                  </a:cxn>
                  <a:cxn ang="0">
                    <a:pos x="233" y="171"/>
                  </a:cxn>
                  <a:cxn ang="0">
                    <a:pos x="252" y="157"/>
                  </a:cxn>
                  <a:cxn ang="0">
                    <a:pos x="266" y="143"/>
                  </a:cxn>
                  <a:cxn ang="0">
                    <a:pos x="273" y="131"/>
                  </a:cxn>
                  <a:cxn ang="0">
                    <a:pos x="255" y="135"/>
                  </a:cxn>
                  <a:cxn ang="0">
                    <a:pos x="295" y="298"/>
                  </a:cxn>
                  <a:cxn ang="0">
                    <a:pos x="272" y="288"/>
                  </a:cxn>
                  <a:cxn ang="0">
                    <a:pos x="251" y="288"/>
                  </a:cxn>
                  <a:cxn ang="0">
                    <a:pos x="236" y="286"/>
                  </a:cxn>
                  <a:cxn ang="0">
                    <a:pos x="230" y="307"/>
                  </a:cxn>
                  <a:cxn ang="0">
                    <a:pos x="223" y="335"/>
                  </a:cxn>
                  <a:cxn ang="0">
                    <a:pos x="308" y="302"/>
                  </a:cxn>
                </a:cxnLst>
                <a:rect l="0" t="0" r="r" b="b"/>
                <a:pathLst>
                  <a:path w="384" h="384">
                    <a:moveTo>
                      <a:pt x="384" y="192"/>
                    </a:moveTo>
                    <a:cubicBezTo>
                      <a:pt x="384" y="298"/>
                      <a:pt x="298" y="384"/>
                      <a:pt x="192" y="384"/>
                    </a:cubicBezTo>
                    <a:cubicBezTo>
                      <a:pt x="86" y="384"/>
                      <a:pt x="0" y="298"/>
                      <a:pt x="0" y="192"/>
                    </a:cubicBezTo>
                    <a:cubicBezTo>
                      <a:pt x="0" y="86"/>
                      <a:pt x="86" y="0"/>
                      <a:pt x="192" y="0"/>
                    </a:cubicBezTo>
                    <a:cubicBezTo>
                      <a:pt x="298" y="0"/>
                      <a:pt x="384" y="86"/>
                      <a:pt x="384" y="192"/>
                    </a:cubicBezTo>
                    <a:close/>
                    <a:moveTo>
                      <a:pt x="255" y="135"/>
                    </a:moveTo>
                    <a:cubicBezTo>
                      <a:pt x="256" y="135"/>
                      <a:pt x="257" y="130"/>
                      <a:pt x="258" y="129"/>
                    </a:cubicBezTo>
                    <a:cubicBezTo>
                      <a:pt x="260" y="127"/>
                      <a:pt x="262" y="126"/>
                      <a:pt x="264" y="125"/>
                    </a:cubicBezTo>
                    <a:cubicBezTo>
                      <a:pt x="268" y="124"/>
                      <a:pt x="272" y="123"/>
                      <a:pt x="277" y="122"/>
                    </a:cubicBezTo>
                    <a:cubicBezTo>
                      <a:pt x="281" y="121"/>
                      <a:pt x="286" y="121"/>
                      <a:pt x="289" y="125"/>
                    </a:cubicBezTo>
                    <a:cubicBezTo>
                      <a:pt x="289" y="124"/>
                      <a:pt x="295" y="119"/>
                      <a:pt x="295" y="119"/>
                    </a:cubicBezTo>
                    <a:cubicBezTo>
                      <a:pt x="298" y="118"/>
                      <a:pt x="301" y="118"/>
                      <a:pt x="303" y="116"/>
                    </a:cubicBezTo>
                    <a:cubicBezTo>
                      <a:pt x="303" y="115"/>
                      <a:pt x="303" y="110"/>
                      <a:pt x="303" y="110"/>
                    </a:cubicBezTo>
                    <a:cubicBezTo>
                      <a:pt x="299" y="111"/>
                      <a:pt x="298" y="107"/>
                      <a:pt x="297" y="103"/>
                    </a:cubicBezTo>
                    <a:cubicBezTo>
                      <a:pt x="297" y="104"/>
                      <a:pt x="297" y="104"/>
                      <a:pt x="296" y="105"/>
                    </a:cubicBezTo>
                    <a:cubicBezTo>
                      <a:pt x="296" y="102"/>
                      <a:pt x="291" y="104"/>
                      <a:pt x="290" y="104"/>
                    </a:cubicBezTo>
                    <a:cubicBezTo>
                      <a:pt x="284" y="102"/>
                      <a:pt x="285" y="98"/>
                      <a:pt x="283" y="94"/>
                    </a:cubicBezTo>
                    <a:cubicBezTo>
                      <a:pt x="282" y="92"/>
                      <a:pt x="279" y="91"/>
                      <a:pt x="278" y="89"/>
                    </a:cubicBezTo>
                    <a:cubicBezTo>
                      <a:pt x="277" y="87"/>
                      <a:pt x="277" y="84"/>
                      <a:pt x="274" y="84"/>
                    </a:cubicBezTo>
                    <a:cubicBezTo>
                      <a:pt x="273" y="84"/>
                      <a:pt x="270" y="89"/>
                      <a:pt x="270" y="89"/>
                    </a:cubicBezTo>
                    <a:cubicBezTo>
                      <a:pt x="267" y="88"/>
                      <a:pt x="266" y="89"/>
                      <a:pt x="265" y="90"/>
                    </a:cubicBezTo>
                    <a:cubicBezTo>
                      <a:pt x="263" y="91"/>
                      <a:pt x="262" y="91"/>
                      <a:pt x="260" y="92"/>
                    </a:cubicBezTo>
                    <a:cubicBezTo>
                      <a:pt x="265" y="90"/>
                      <a:pt x="258" y="88"/>
                      <a:pt x="256" y="88"/>
                    </a:cubicBezTo>
                    <a:cubicBezTo>
                      <a:pt x="260" y="87"/>
                      <a:pt x="258" y="83"/>
                      <a:pt x="256" y="82"/>
                    </a:cubicBezTo>
                    <a:cubicBezTo>
                      <a:pt x="256" y="82"/>
                      <a:pt x="257" y="82"/>
                      <a:pt x="257" y="82"/>
                    </a:cubicBezTo>
                    <a:cubicBezTo>
                      <a:pt x="257" y="79"/>
                      <a:pt x="250" y="77"/>
                      <a:pt x="247" y="76"/>
                    </a:cubicBezTo>
                    <a:cubicBezTo>
                      <a:pt x="245" y="74"/>
                      <a:pt x="233" y="72"/>
                      <a:pt x="231" y="73"/>
                    </a:cubicBezTo>
                    <a:cubicBezTo>
                      <a:pt x="228" y="75"/>
                      <a:pt x="231" y="80"/>
                      <a:pt x="231" y="83"/>
                    </a:cubicBezTo>
                    <a:cubicBezTo>
                      <a:pt x="232" y="86"/>
                      <a:pt x="228" y="86"/>
                      <a:pt x="228" y="89"/>
                    </a:cubicBezTo>
                    <a:cubicBezTo>
                      <a:pt x="228" y="93"/>
                      <a:pt x="236" y="92"/>
                      <a:pt x="234" y="98"/>
                    </a:cubicBezTo>
                    <a:cubicBezTo>
                      <a:pt x="233" y="102"/>
                      <a:pt x="228" y="102"/>
                      <a:pt x="226" y="105"/>
                    </a:cubicBezTo>
                    <a:cubicBezTo>
                      <a:pt x="224" y="108"/>
                      <a:pt x="227" y="112"/>
                      <a:pt x="229" y="114"/>
                    </a:cubicBezTo>
                    <a:cubicBezTo>
                      <a:pt x="231" y="115"/>
                      <a:pt x="225" y="118"/>
                      <a:pt x="224" y="118"/>
                    </a:cubicBezTo>
                    <a:cubicBezTo>
                      <a:pt x="220" y="120"/>
                      <a:pt x="217" y="114"/>
                      <a:pt x="216" y="110"/>
                    </a:cubicBezTo>
                    <a:cubicBezTo>
                      <a:pt x="215" y="108"/>
                      <a:pt x="215" y="104"/>
                      <a:pt x="212" y="103"/>
                    </a:cubicBezTo>
                    <a:cubicBezTo>
                      <a:pt x="210" y="102"/>
                      <a:pt x="206" y="102"/>
                      <a:pt x="205" y="103"/>
                    </a:cubicBezTo>
                    <a:cubicBezTo>
                      <a:pt x="203" y="99"/>
                      <a:pt x="198" y="98"/>
                      <a:pt x="194" y="97"/>
                    </a:cubicBezTo>
                    <a:cubicBezTo>
                      <a:pt x="189" y="95"/>
                      <a:pt x="185" y="95"/>
                      <a:pt x="180" y="96"/>
                    </a:cubicBezTo>
                    <a:cubicBezTo>
                      <a:pt x="181" y="95"/>
                      <a:pt x="179" y="88"/>
                      <a:pt x="175" y="89"/>
                    </a:cubicBezTo>
                    <a:cubicBezTo>
                      <a:pt x="176" y="86"/>
                      <a:pt x="176" y="84"/>
                      <a:pt x="176" y="81"/>
                    </a:cubicBezTo>
                    <a:cubicBezTo>
                      <a:pt x="177" y="79"/>
                      <a:pt x="178" y="77"/>
                      <a:pt x="179" y="75"/>
                    </a:cubicBezTo>
                    <a:cubicBezTo>
                      <a:pt x="180" y="74"/>
                      <a:pt x="185" y="69"/>
                      <a:pt x="183" y="68"/>
                    </a:cubicBezTo>
                    <a:cubicBezTo>
                      <a:pt x="188" y="69"/>
                      <a:pt x="193" y="69"/>
                      <a:pt x="196" y="66"/>
                    </a:cubicBezTo>
                    <a:cubicBezTo>
                      <a:pt x="198" y="63"/>
                      <a:pt x="199" y="60"/>
                      <a:pt x="202" y="57"/>
                    </a:cubicBezTo>
                    <a:cubicBezTo>
                      <a:pt x="205" y="53"/>
                      <a:pt x="209" y="58"/>
                      <a:pt x="212" y="58"/>
                    </a:cubicBezTo>
                    <a:cubicBezTo>
                      <a:pt x="217" y="59"/>
                      <a:pt x="217" y="53"/>
                      <a:pt x="214" y="51"/>
                    </a:cubicBezTo>
                    <a:cubicBezTo>
                      <a:pt x="218" y="51"/>
                      <a:pt x="215" y="45"/>
                      <a:pt x="213" y="44"/>
                    </a:cubicBezTo>
                    <a:cubicBezTo>
                      <a:pt x="211" y="43"/>
                      <a:pt x="202" y="46"/>
                      <a:pt x="207" y="47"/>
                    </a:cubicBezTo>
                    <a:cubicBezTo>
                      <a:pt x="206" y="47"/>
                      <a:pt x="200" y="59"/>
                      <a:pt x="196" y="53"/>
                    </a:cubicBezTo>
                    <a:cubicBezTo>
                      <a:pt x="195" y="52"/>
                      <a:pt x="195" y="47"/>
                      <a:pt x="193" y="46"/>
                    </a:cubicBezTo>
                    <a:cubicBezTo>
                      <a:pt x="190" y="46"/>
                      <a:pt x="189" y="49"/>
                      <a:pt x="188" y="50"/>
                    </a:cubicBezTo>
                    <a:cubicBezTo>
                      <a:pt x="190" y="47"/>
                      <a:pt x="181" y="45"/>
                      <a:pt x="180" y="44"/>
                    </a:cubicBezTo>
                    <a:cubicBezTo>
                      <a:pt x="183" y="42"/>
                      <a:pt x="180" y="39"/>
                      <a:pt x="178" y="38"/>
                    </a:cubicBezTo>
                    <a:cubicBezTo>
                      <a:pt x="176" y="36"/>
                      <a:pt x="169" y="35"/>
                      <a:pt x="168" y="37"/>
                    </a:cubicBezTo>
                    <a:cubicBezTo>
                      <a:pt x="163" y="43"/>
                      <a:pt x="173" y="44"/>
                      <a:pt x="175" y="45"/>
                    </a:cubicBezTo>
                    <a:cubicBezTo>
                      <a:pt x="176" y="46"/>
                      <a:pt x="179" y="48"/>
                      <a:pt x="177" y="49"/>
                    </a:cubicBezTo>
                    <a:cubicBezTo>
                      <a:pt x="176" y="50"/>
                      <a:pt x="171" y="51"/>
                      <a:pt x="171" y="52"/>
                    </a:cubicBezTo>
                    <a:cubicBezTo>
                      <a:pt x="169" y="54"/>
                      <a:pt x="172" y="57"/>
                      <a:pt x="170" y="59"/>
                    </a:cubicBezTo>
                    <a:cubicBezTo>
                      <a:pt x="168" y="57"/>
                      <a:pt x="168" y="53"/>
                      <a:pt x="166" y="50"/>
                    </a:cubicBezTo>
                    <a:cubicBezTo>
                      <a:pt x="168" y="53"/>
                      <a:pt x="157" y="52"/>
                      <a:pt x="157" y="52"/>
                    </a:cubicBezTo>
                    <a:cubicBezTo>
                      <a:pt x="154" y="52"/>
                      <a:pt x="148" y="54"/>
                      <a:pt x="145" y="50"/>
                    </a:cubicBezTo>
                    <a:cubicBezTo>
                      <a:pt x="144" y="49"/>
                      <a:pt x="144" y="44"/>
                      <a:pt x="146" y="45"/>
                    </a:cubicBezTo>
                    <a:cubicBezTo>
                      <a:pt x="144" y="43"/>
                      <a:pt x="142" y="41"/>
                      <a:pt x="141" y="40"/>
                    </a:cubicBezTo>
                    <a:cubicBezTo>
                      <a:pt x="132" y="43"/>
                      <a:pt x="125" y="47"/>
                      <a:pt x="117" y="51"/>
                    </a:cubicBezTo>
                    <a:cubicBezTo>
                      <a:pt x="118" y="51"/>
                      <a:pt x="119" y="51"/>
                      <a:pt x="120" y="50"/>
                    </a:cubicBezTo>
                    <a:cubicBezTo>
                      <a:pt x="122" y="50"/>
                      <a:pt x="124" y="48"/>
                      <a:pt x="126" y="47"/>
                    </a:cubicBezTo>
                    <a:cubicBezTo>
                      <a:pt x="128" y="46"/>
                      <a:pt x="134" y="43"/>
                      <a:pt x="136" y="46"/>
                    </a:cubicBezTo>
                    <a:cubicBezTo>
                      <a:pt x="137" y="45"/>
                      <a:pt x="137" y="45"/>
                      <a:pt x="138" y="44"/>
                    </a:cubicBezTo>
                    <a:cubicBezTo>
                      <a:pt x="139" y="46"/>
                      <a:pt x="141" y="48"/>
                      <a:pt x="143" y="51"/>
                    </a:cubicBezTo>
                    <a:cubicBezTo>
                      <a:pt x="141" y="50"/>
                      <a:pt x="137" y="50"/>
                      <a:pt x="135" y="50"/>
                    </a:cubicBezTo>
                    <a:cubicBezTo>
                      <a:pt x="133" y="51"/>
                      <a:pt x="130" y="51"/>
                      <a:pt x="130" y="53"/>
                    </a:cubicBezTo>
                    <a:cubicBezTo>
                      <a:pt x="130" y="55"/>
                      <a:pt x="131" y="57"/>
                      <a:pt x="131" y="58"/>
                    </a:cubicBezTo>
                    <a:cubicBezTo>
                      <a:pt x="128" y="56"/>
                      <a:pt x="125" y="52"/>
                      <a:pt x="121" y="51"/>
                    </a:cubicBezTo>
                    <a:cubicBezTo>
                      <a:pt x="119" y="51"/>
                      <a:pt x="117" y="51"/>
                      <a:pt x="115" y="52"/>
                    </a:cubicBezTo>
                    <a:cubicBezTo>
                      <a:pt x="91" y="65"/>
                      <a:pt x="71" y="84"/>
                      <a:pt x="56" y="107"/>
                    </a:cubicBezTo>
                    <a:cubicBezTo>
                      <a:pt x="57" y="108"/>
                      <a:pt x="58" y="109"/>
                      <a:pt x="59" y="109"/>
                    </a:cubicBezTo>
                    <a:cubicBezTo>
                      <a:pt x="62" y="110"/>
                      <a:pt x="59" y="117"/>
                      <a:pt x="64" y="113"/>
                    </a:cubicBezTo>
                    <a:cubicBezTo>
                      <a:pt x="66" y="115"/>
                      <a:pt x="66" y="116"/>
                      <a:pt x="65" y="118"/>
                    </a:cubicBezTo>
                    <a:cubicBezTo>
                      <a:pt x="65" y="118"/>
                      <a:pt x="75" y="124"/>
                      <a:pt x="76" y="125"/>
                    </a:cubicBezTo>
                    <a:cubicBezTo>
                      <a:pt x="78" y="126"/>
                      <a:pt x="80" y="128"/>
                      <a:pt x="81" y="130"/>
                    </a:cubicBezTo>
                    <a:cubicBezTo>
                      <a:pt x="82" y="132"/>
                      <a:pt x="80" y="134"/>
                      <a:pt x="79" y="135"/>
                    </a:cubicBezTo>
                    <a:cubicBezTo>
                      <a:pt x="78" y="134"/>
                      <a:pt x="75" y="130"/>
                      <a:pt x="74" y="131"/>
                    </a:cubicBezTo>
                    <a:cubicBezTo>
                      <a:pt x="73" y="133"/>
                      <a:pt x="74" y="139"/>
                      <a:pt x="77" y="139"/>
                    </a:cubicBezTo>
                    <a:cubicBezTo>
                      <a:pt x="73" y="139"/>
                      <a:pt x="75" y="155"/>
                      <a:pt x="74" y="158"/>
                    </a:cubicBezTo>
                    <a:cubicBezTo>
                      <a:pt x="74" y="158"/>
                      <a:pt x="74" y="158"/>
                      <a:pt x="74" y="158"/>
                    </a:cubicBezTo>
                    <a:cubicBezTo>
                      <a:pt x="73" y="161"/>
                      <a:pt x="76" y="173"/>
                      <a:pt x="81" y="172"/>
                    </a:cubicBezTo>
                    <a:cubicBezTo>
                      <a:pt x="78" y="172"/>
                      <a:pt x="87" y="184"/>
                      <a:pt x="88" y="185"/>
                    </a:cubicBezTo>
                    <a:cubicBezTo>
                      <a:pt x="91" y="187"/>
                      <a:pt x="95" y="188"/>
                      <a:pt x="97" y="192"/>
                    </a:cubicBezTo>
                    <a:cubicBezTo>
                      <a:pt x="100" y="195"/>
                      <a:pt x="100" y="201"/>
                      <a:pt x="103" y="203"/>
                    </a:cubicBezTo>
                    <a:cubicBezTo>
                      <a:pt x="102" y="206"/>
                      <a:pt x="108" y="210"/>
                      <a:pt x="108" y="214"/>
                    </a:cubicBezTo>
                    <a:cubicBezTo>
                      <a:pt x="108" y="214"/>
                      <a:pt x="107" y="214"/>
                      <a:pt x="107" y="215"/>
                    </a:cubicBezTo>
                    <a:cubicBezTo>
                      <a:pt x="108" y="218"/>
                      <a:pt x="113" y="218"/>
                      <a:pt x="115" y="221"/>
                    </a:cubicBezTo>
                    <a:cubicBezTo>
                      <a:pt x="116" y="223"/>
                      <a:pt x="115" y="228"/>
                      <a:pt x="118" y="227"/>
                    </a:cubicBezTo>
                    <a:cubicBezTo>
                      <a:pt x="118" y="222"/>
                      <a:pt x="115" y="216"/>
                      <a:pt x="112" y="212"/>
                    </a:cubicBezTo>
                    <a:cubicBezTo>
                      <a:pt x="110" y="209"/>
                      <a:pt x="109" y="207"/>
                      <a:pt x="108" y="204"/>
                    </a:cubicBezTo>
                    <a:cubicBezTo>
                      <a:pt x="106" y="202"/>
                      <a:pt x="106" y="199"/>
                      <a:pt x="105" y="197"/>
                    </a:cubicBezTo>
                    <a:cubicBezTo>
                      <a:pt x="106" y="197"/>
                      <a:pt x="112" y="199"/>
                      <a:pt x="111" y="200"/>
                    </a:cubicBezTo>
                    <a:cubicBezTo>
                      <a:pt x="109" y="205"/>
                      <a:pt x="119" y="214"/>
                      <a:pt x="122" y="217"/>
                    </a:cubicBezTo>
                    <a:cubicBezTo>
                      <a:pt x="123" y="218"/>
                      <a:pt x="128" y="225"/>
                      <a:pt x="125" y="225"/>
                    </a:cubicBezTo>
                    <a:cubicBezTo>
                      <a:pt x="129" y="225"/>
                      <a:pt x="133" y="230"/>
                      <a:pt x="135" y="233"/>
                    </a:cubicBezTo>
                    <a:cubicBezTo>
                      <a:pt x="137" y="236"/>
                      <a:pt x="136" y="241"/>
                      <a:pt x="138" y="245"/>
                    </a:cubicBezTo>
                    <a:cubicBezTo>
                      <a:pt x="139" y="250"/>
                      <a:pt x="146" y="252"/>
                      <a:pt x="150" y="255"/>
                    </a:cubicBezTo>
                    <a:cubicBezTo>
                      <a:pt x="154" y="256"/>
                      <a:pt x="157" y="259"/>
                      <a:pt x="160" y="260"/>
                    </a:cubicBezTo>
                    <a:cubicBezTo>
                      <a:pt x="166" y="262"/>
                      <a:pt x="167" y="260"/>
                      <a:pt x="171" y="260"/>
                    </a:cubicBezTo>
                    <a:cubicBezTo>
                      <a:pt x="178" y="259"/>
                      <a:pt x="179" y="266"/>
                      <a:pt x="184" y="269"/>
                    </a:cubicBezTo>
                    <a:cubicBezTo>
                      <a:pt x="187" y="270"/>
                      <a:pt x="194" y="273"/>
                      <a:pt x="198" y="271"/>
                    </a:cubicBezTo>
                    <a:cubicBezTo>
                      <a:pt x="196" y="272"/>
                      <a:pt x="203" y="282"/>
                      <a:pt x="204" y="283"/>
                    </a:cubicBezTo>
                    <a:cubicBezTo>
                      <a:pt x="206" y="286"/>
                      <a:pt x="210" y="287"/>
                      <a:pt x="213" y="290"/>
                    </a:cubicBezTo>
                    <a:cubicBezTo>
                      <a:pt x="213" y="290"/>
                      <a:pt x="214" y="289"/>
                      <a:pt x="214" y="288"/>
                    </a:cubicBezTo>
                    <a:cubicBezTo>
                      <a:pt x="213" y="291"/>
                      <a:pt x="218" y="296"/>
                      <a:pt x="221" y="296"/>
                    </a:cubicBezTo>
                    <a:cubicBezTo>
                      <a:pt x="223" y="295"/>
                      <a:pt x="224" y="290"/>
                      <a:pt x="224" y="288"/>
                    </a:cubicBezTo>
                    <a:cubicBezTo>
                      <a:pt x="219" y="290"/>
                      <a:pt x="215" y="288"/>
                      <a:pt x="212" y="283"/>
                    </a:cubicBezTo>
                    <a:cubicBezTo>
                      <a:pt x="211" y="282"/>
                      <a:pt x="207" y="275"/>
                      <a:pt x="211" y="275"/>
                    </a:cubicBezTo>
                    <a:cubicBezTo>
                      <a:pt x="216" y="275"/>
                      <a:pt x="212" y="271"/>
                      <a:pt x="212" y="268"/>
                    </a:cubicBezTo>
                    <a:cubicBezTo>
                      <a:pt x="211" y="264"/>
                      <a:pt x="208" y="262"/>
                      <a:pt x="206" y="259"/>
                    </a:cubicBezTo>
                    <a:cubicBezTo>
                      <a:pt x="205" y="262"/>
                      <a:pt x="200" y="261"/>
                      <a:pt x="198" y="259"/>
                    </a:cubicBezTo>
                    <a:cubicBezTo>
                      <a:pt x="198" y="259"/>
                      <a:pt x="197" y="261"/>
                      <a:pt x="197" y="262"/>
                    </a:cubicBezTo>
                    <a:cubicBezTo>
                      <a:pt x="196" y="262"/>
                      <a:pt x="195" y="262"/>
                      <a:pt x="194" y="261"/>
                    </a:cubicBezTo>
                    <a:cubicBezTo>
                      <a:pt x="194" y="258"/>
                      <a:pt x="194" y="255"/>
                      <a:pt x="195" y="251"/>
                    </a:cubicBezTo>
                    <a:cubicBezTo>
                      <a:pt x="196" y="247"/>
                      <a:pt x="205" y="238"/>
                      <a:pt x="194" y="239"/>
                    </a:cubicBezTo>
                    <a:cubicBezTo>
                      <a:pt x="190" y="239"/>
                      <a:pt x="188" y="240"/>
                      <a:pt x="187" y="244"/>
                    </a:cubicBezTo>
                    <a:cubicBezTo>
                      <a:pt x="186" y="247"/>
                      <a:pt x="186" y="249"/>
                      <a:pt x="183" y="251"/>
                    </a:cubicBezTo>
                    <a:cubicBezTo>
                      <a:pt x="181" y="252"/>
                      <a:pt x="173" y="251"/>
                      <a:pt x="171" y="250"/>
                    </a:cubicBezTo>
                    <a:cubicBezTo>
                      <a:pt x="166" y="247"/>
                      <a:pt x="163" y="239"/>
                      <a:pt x="163" y="234"/>
                    </a:cubicBezTo>
                    <a:cubicBezTo>
                      <a:pt x="163" y="227"/>
                      <a:pt x="166" y="221"/>
                      <a:pt x="163" y="215"/>
                    </a:cubicBezTo>
                    <a:cubicBezTo>
                      <a:pt x="164" y="213"/>
                      <a:pt x="166" y="211"/>
                      <a:pt x="168" y="210"/>
                    </a:cubicBezTo>
                    <a:cubicBezTo>
                      <a:pt x="169" y="209"/>
                      <a:pt x="171" y="210"/>
                      <a:pt x="172" y="207"/>
                    </a:cubicBezTo>
                    <a:cubicBezTo>
                      <a:pt x="171" y="207"/>
                      <a:pt x="170" y="206"/>
                      <a:pt x="170" y="206"/>
                    </a:cubicBezTo>
                    <a:cubicBezTo>
                      <a:pt x="173" y="208"/>
                      <a:pt x="180" y="203"/>
                      <a:pt x="184" y="206"/>
                    </a:cubicBezTo>
                    <a:cubicBezTo>
                      <a:pt x="186" y="207"/>
                      <a:pt x="188" y="208"/>
                      <a:pt x="189" y="205"/>
                    </a:cubicBezTo>
                    <a:cubicBezTo>
                      <a:pt x="189" y="205"/>
                      <a:pt x="187" y="202"/>
                      <a:pt x="188" y="200"/>
                    </a:cubicBezTo>
                    <a:cubicBezTo>
                      <a:pt x="189" y="204"/>
                      <a:pt x="192" y="205"/>
                      <a:pt x="196" y="202"/>
                    </a:cubicBezTo>
                    <a:cubicBezTo>
                      <a:pt x="197" y="203"/>
                      <a:pt x="201" y="203"/>
                      <a:pt x="204" y="204"/>
                    </a:cubicBezTo>
                    <a:cubicBezTo>
                      <a:pt x="207" y="206"/>
                      <a:pt x="207" y="209"/>
                      <a:pt x="211" y="205"/>
                    </a:cubicBezTo>
                    <a:cubicBezTo>
                      <a:pt x="213" y="208"/>
                      <a:pt x="213" y="208"/>
                      <a:pt x="214" y="211"/>
                    </a:cubicBezTo>
                    <a:cubicBezTo>
                      <a:pt x="214" y="214"/>
                      <a:pt x="216" y="221"/>
                      <a:pt x="218" y="222"/>
                    </a:cubicBezTo>
                    <a:cubicBezTo>
                      <a:pt x="224" y="225"/>
                      <a:pt x="222" y="217"/>
                      <a:pt x="222" y="214"/>
                    </a:cubicBezTo>
                    <a:cubicBezTo>
                      <a:pt x="222" y="213"/>
                      <a:pt x="222" y="205"/>
                      <a:pt x="221" y="205"/>
                    </a:cubicBezTo>
                    <a:cubicBezTo>
                      <a:pt x="213" y="203"/>
                      <a:pt x="216" y="197"/>
                      <a:pt x="221" y="193"/>
                    </a:cubicBezTo>
                    <a:cubicBezTo>
                      <a:pt x="222" y="192"/>
                      <a:pt x="227" y="190"/>
                      <a:pt x="230" y="188"/>
                    </a:cubicBezTo>
                    <a:cubicBezTo>
                      <a:pt x="232" y="186"/>
                      <a:pt x="235" y="183"/>
                      <a:pt x="234" y="179"/>
                    </a:cubicBezTo>
                    <a:cubicBezTo>
                      <a:pt x="235" y="179"/>
                      <a:pt x="236" y="178"/>
                      <a:pt x="236" y="177"/>
                    </a:cubicBezTo>
                    <a:cubicBezTo>
                      <a:pt x="236" y="177"/>
                      <a:pt x="233" y="174"/>
                      <a:pt x="232" y="175"/>
                    </a:cubicBezTo>
                    <a:cubicBezTo>
                      <a:pt x="234" y="174"/>
                      <a:pt x="234" y="172"/>
                      <a:pt x="233" y="171"/>
                    </a:cubicBezTo>
                    <a:cubicBezTo>
                      <a:pt x="235" y="169"/>
                      <a:pt x="234" y="166"/>
                      <a:pt x="236" y="165"/>
                    </a:cubicBezTo>
                    <a:cubicBezTo>
                      <a:pt x="239" y="169"/>
                      <a:pt x="245" y="165"/>
                      <a:pt x="242" y="162"/>
                    </a:cubicBezTo>
                    <a:cubicBezTo>
                      <a:pt x="244" y="158"/>
                      <a:pt x="250" y="160"/>
                      <a:pt x="252" y="157"/>
                    </a:cubicBezTo>
                    <a:cubicBezTo>
                      <a:pt x="255" y="158"/>
                      <a:pt x="253" y="153"/>
                      <a:pt x="255" y="150"/>
                    </a:cubicBezTo>
                    <a:cubicBezTo>
                      <a:pt x="256" y="148"/>
                      <a:pt x="259" y="148"/>
                      <a:pt x="262" y="147"/>
                    </a:cubicBezTo>
                    <a:cubicBezTo>
                      <a:pt x="262" y="147"/>
                      <a:pt x="268" y="143"/>
                      <a:pt x="266" y="143"/>
                    </a:cubicBezTo>
                    <a:cubicBezTo>
                      <a:pt x="270" y="144"/>
                      <a:pt x="279" y="139"/>
                      <a:pt x="272" y="135"/>
                    </a:cubicBezTo>
                    <a:cubicBezTo>
                      <a:pt x="273" y="133"/>
                      <a:pt x="270" y="132"/>
                      <a:pt x="268" y="132"/>
                    </a:cubicBezTo>
                    <a:cubicBezTo>
                      <a:pt x="269" y="131"/>
                      <a:pt x="272" y="132"/>
                      <a:pt x="273" y="131"/>
                    </a:cubicBezTo>
                    <a:cubicBezTo>
                      <a:pt x="276" y="129"/>
                      <a:pt x="274" y="128"/>
                      <a:pt x="271" y="127"/>
                    </a:cubicBezTo>
                    <a:cubicBezTo>
                      <a:pt x="268" y="126"/>
                      <a:pt x="263" y="128"/>
                      <a:pt x="261" y="130"/>
                    </a:cubicBezTo>
                    <a:cubicBezTo>
                      <a:pt x="259" y="132"/>
                      <a:pt x="257" y="134"/>
                      <a:pt x="255" y="135"/>
                    </a:cubicBezTo>
                    <a:close/>
                    <a:moveTo>
                      <a:pt x="308" y="302"/>
                    </a:moveTo>
                    <a:cubicBezTo>
                      <a:pt x="306" y="301"/>
                      <a:pt x="303" y="301"/>
                      <a:pt x="301" y="300"/>
                    </a:cubicBezTo>
                    <a:cubicBezTo>
                      <a:pt x="299" y="300"/>
                      <a:pt x="298" y="299"/>
                      <a:pt x="295" y="298"/>
                    </a:cubicBezTo>
                    <a:cubicBezTo>
                      <a:pt x="296" y="293"/>
                      <a:pt x="290" y="292"/>
                      <a:pt x="287" y="289"/>
                    </a:cubicBezTo>
                    <a:cubicBezTo>
                      <a:pt x="284" y="287"/>
                      <a:pt x="282" y="284"/>
                      <a:pt x="277" y="285"/>
                    </a:cubicBezTo>
                    <a:cubicBezTo>
                      <a:pt x="276" y="285"/>
                      <a:pt x="271" y="287"/>
                      <a:pt x="272" y="288"/>
                    </a:cubicBezTo>
                    <a:cubicBezTo>
                      <a:pt x="269" y="285"/>
                      <a:pt x="268" y="284"/>
                      <a:pt x="263" y="282"/>
                    </a:cubicBezTo>
                    <a:cubicBezTo>
                      <a:pt x="259" y="281"/>
                      <a:pt x="257" y="276"/>
                      <a:pt x="253" y="281"/>
                    </a:cubicBezTo>
                    <a:cubicBezTo>
                      <a:pt x="251" y="283"/>
                      <a:pt x="252" y="286"/>
                      <a:pt x="251" y="288"/>
                    </a:cubicBezTo>
                    <a:cubicBezTo>
                      <a:pt x="247" y="285"/>
                      <a:pt x="254" y="282"/>
                      <a:pt x="251" y="279"/>
                    </a:cubicBezTo>
                    <a:cubicBezTo>
                      <a:pt x="248" y="275"/>
                      <a:pt x="243" y="281"/>
                      <a:pt x="240" y="282"/>
                    </a:cubicBezTo>
                    <a:cubicBezTo>
                      <a:pt x="239" y="284"/>
                      <a:pt x="237" y="284"/>
                      <a:pt x="236" y="286"/>
                    </a:cubicBezTo>
                    <a:cubicBezTo>
                      <a:pt x="235" y="287"/>
                      <a:pt x="234" y="290"/>
                      <a:pt x="233" y="291"/>
                    </a:cubicBezTo>
                    <a:cubicBezTo>
                      <a:pt x="233" y="289"/>
                      <a:pt x="228" y="290"/>
                      <a:pt x="228" y="288"/>
                    </a:cubicBezTo>
                    <a:cubicBezTo>
                      <a:pt x="229" y="294"/>
                      <a:pt x="229" y="301"/>
                      <a:pt x="230" y="307"/>
                    </a:cubicBezTo>
                    <a:cubicBezTo>
                      <a:pt x="231" y="310"/>
                      <a:pt x="230" y="316"/>
                      <a:pt x="227" y="319"/>
                    </a:cubicBezTo>
                    <a:cubicBezTo>
                      <a:pt x="224" y="321"/>
                      <a:pt x="221" y="324"/>
                      <a:pt x="220" y="329"/>
                    </a:cubicBezTo>
                    <a:cubicBezTo>
                      <a:pt x="220" y="332"/>
                      <a:pt x="220" y="334"/>
                      <a:pt x="223" y="335"/>
                    </a:cubicBezTo>
                    <a:cubicBezTo>
                      <a:pt x="223" y="339"/>
                      <a:pt x="219" y="342"/>
                      <a:pt x="219" y="346"/>
                    </a:cubicBezTo>
                    <a:cubicBezTo>
                      <a:pt x="219" y="346"/>
                      <a:pt x="220" y="348"/>
                      <a:pt x="220" y="350"/>
                    </a:cubicBezTo>
                    <a:cubicBezTo>
                      <a:pt x="254" y="344"/>
                      <a:pt x="285" y="327"/>
                      <a:pt x="308" y="302"/>
                    </a:cubicBez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pPr>
                  <a:lnSpc>
                    <a:spcPct val="150000"/>
                  </a:lnSpc>
                </a:pPr>
                <a:endParaRPr lang="en-US" sz="800" dirty="0">
                  <a:latin typeface="Arial" panose="020B0604020202020204" pitchFamily="34" charset="0"/>
                  <a:ea typeface="微软雅黑" panose="020B0503020204020204" pitchFamily="34" charset="-122"/>
                  <a:cs typeface="+mn-ea"/>
                  <a:sym typeface="Arial" panose="020B0604020202020204" pitchFamily="34" charset="0"/>
                </a:endParaRPr>
              </a:p>
            </p:txBody>
          </p:sp>
        </p:grpSp>
        <p:cxnSp>
          <p:nvCxnSpPr>
            <p:cNvPr id="32" name="Straight Line buttom">
              <a:extLst>
                <a:ext uri="{FF2B5EF4-FFF2-40B4-BE49-F238E27FC236}">
                  <a16:creationId xmlns:a16="http://schemas.microsoft.com/office/drawing/2014/main" id="{32DF24DE-A265-42FD-89A6-154CE36ED281}"/>
                </a:ext>
              </a:extLst>
            </p:cNvPr>
            <p:cNvCxnSpPr/>
            <p:nvPr/>
          </p:nvCxnSpPr>
          <p:spPr>
            <a:xfrm>
              <a:off x="964706" y="5456156"/>
              <a:ext cx="10929338" cy="0"/>
            </a:xfrm>
            <a:prstGeom prst="line">
              <a:avLst/>
            </a:prstGeom>
            <a:ln w="19050">
              <a:solidFill>
                <a:schemeClr val="tx1">
                  <a:lumMod val="50000"/>
                  <a:lumOff val="50000"/>
                </a:schemeClr>
              </a:solidFill>
              <a:prstDash val="sysDot"/>
              <a:headEnd type="non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9" name="文本框 58">
            <a:extLst>
              <a:ext uri="{FF2B5EF4-FFF2-40B4-BE49-F238E27FC236}">
                <a16:creationId xmlns:a16="http://schemas.microsoft.com/office/drawing/2014/main" id="{1F97A74B-2120-4944-9A42-D6BC9354F5FF}"/>
              </a:ext>
            </a:extLst>
          </p:cNvPr>
          <p:cNvSpPr txBox="1"/>
          <p:nvPr/>
        </p:nvSpPr>
        <p:spPr>
          <a:xfrm>
            <a:off x="4313511" y="176525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F8E598AC-2604-428A-9281-17C290C4613B}"/>
              </a:ext>
            </a:extLst>
          </p:cNvPr>
          <p:cNvSpPr txBox="1"/>
          <p:nvPr/>
        </p:nvSpPr>
        <p:spPr>
          <a:xfrm>
            <a:off x="4301309" y="2485001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10C3E0A1-2895-4ADD-BE67-3090CE0BF90F}"/>
              </a:ext>
            </a:extLst>
          </p:cNvPr>
          <p:cNvSpPr txBox="1"/>
          <p:nvPr/>
        </p:nvSpPr>
        <p:spPr>
          <a:xfrm>
            <a:off x="4313511" y="3239147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62" name="文本框 61">
            <a:extLst>
              <a:ext uri="{FF2B5EF4-FFF2-40B4-BE49-F238E27FC236}">
                <a16:creationId xmlns:a16="http://schemas.microsoft.com/office/drawing/2014/main" id="{107FD563-2260-4651-8A24-05735616D71E}"/>
              </a:ext>
            </a:extLst>
          </p:cNvPr>
          <p:cNvSpPr txBox="1"/>
          <p:nvPr/>
        </p:nvSpPr>
        <p:spPr>
          <a:xfrm>
            <a:off x="6734798" y="1781675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63" name="文本框 62">
            <a:extLst>
              <a:ext uri="{FF2B5EF4-FFF2-40B4-BE49-F238E27FC236}">
                <a16:creationId xmlns:a16="http://schemas.microsoft.com/office/drawing/2014/main" id="{765CC03B-F711-406A-8574-A44DF7F260D2}"/>
              </a:ext>
            </a:extLst>
          </p:cNvPr>
          <p:cNvSpPr txBox="1"/>
          <p:nvPr/>
        </p:nvSpPr>
        <p:spPr>
          <a:xfrm>
            <a:off x="6722596" y="250141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64" name="文本框 63">
            <a:extLst>
              <a:ext uri="{FF2B5EF4-FFF2-40B4-BE49-F238E27FC236}">
                <a16:creationId xmlns:a16="http://schemas.microsoft.com/office/drawing/2014/main" id="{ECC2CC9A-1D22-4D0B-AF58-FE0F614E0690}"/>
              </a:ext>
            </a:extLst>
          </p:cNvPr>
          <p:cNvSpPr txBox="1"/>
          <p:nvPr/>
        </p:nvSpPr>
        <p:spPr>
          <a:xfrm>
            <a:off x="6734798" y="3255565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28383540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59" grpId="0"/>
      <p:bldP spid="60" grpId="0"/>
      <p:bldP spid="61" grpId="0"/>
      <p:bldP spid="62" grpId="0"/>
      <p:bldP spid="63" grpId="0"/>
      <p:bldP spid="6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6E5A7FA-BBC4-41AD-A412-62F8E3BB74DB}"/>
              </a:ext>
            </a:extLst>
          </p:cNvPr>
          <p:cNvCxnSpPr>
            <a:cxnSpLocks/>
          </p:cNvCxnSpPr>
          <p:nvPr/>
        </p:nvCxnSpPr>
        <p:spPr>
          <a:xfrm>
            <a:off x="80918" y="338995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7CA45433-6F45-4812-B6D4-C2937AFF52CC}"/>
              </a:ext>
            </a:extLst>
          </p:cNvPr>
          <p:cNvCxnSpPr>
            <a:cxnSpLocks/>
          </p:cNvCxnSpPr>
          <p:nvPr/>
        </p:nvCxnSpPr>
        <p:spPr>
          <a:xfrm>
            <a:off x="5716715" y="326295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09BFD2B7-7D92-4089-B96A-78F8697DB74E}"/>
              </a:ext>
            </a:extLst>
          </p:cNvPr>
          <p:cNvSpPr/>
          <p:nvPr/>
        </p:nvSpPr>
        <p:spPr>
          <a:xfrm>
            <a:off x="4007288" y="80074"/>
            <a:ext cx="134800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zh-CN" altLang="en-US" sz="10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54" name="TextBox 7">
            <a:extLst>
              <a:ext uri="{FF2B5EF4-FFF2-40B4-BE49-F238E27FC236}">
                <a16:creationId xmlns:a16="http://schemas.microsoft.com/office/drawing/2014/main" id="{A6E02E75-6FF8-46B7-9C3F-2091087E5E8E}"/>
              </a:ext>
            </a:extLst>
          </p:cNvPr>
          <p:cNvSpPr txBox="1"/>
          <p:nvPr/>
        </p:nvSpPr>
        <p:spPr>
          <a:xfrm>
            <a:off x="3283483" y="326295"/>
            <a:ext cx="26470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C8697FDC-4963-4185-8E31-355B5A67C9FA}"/>
              </a:ext>
            </a:extLst>
          </p:cNvPr>
          <p:cNvGrpSpPr/>
          <p:nvPr/>
        </p:nvGrpSpPr>
        <p:grpSpPr>
          <a:xfrm>
            <a:off x="944622" y="1527859"/>
            <a:ext cx="7357276" cy="2229614"/>
            <a:chOff x="279780" y="1014148"/>
            <a:chExt cx="9170195" cy="2779017"/>
          </a:xfrm>
        </p:grpSpPr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B33FC7C-7031-41A1-BE65-419311B858E9}"/>
                </a:ext>
              </a:extLst>
            </p:cNvPr>
            <p:cNvCxnSpPr/>
            <p:nvPr/>
          </p:nvCxnSpPr>
          <p:spPr>
            <a:xfrm>
              <a:off x="279780" y="3180995"/>
              <a:ext cx="2402876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>
              <a:extLst>
                <a:ext uri="{FF2B5EF4-FFF2-40B4-BE49-F238E27FC236}">
                  <a16:creationId xmlns:a16="http://schemas.microsoft.com/office/drawing/2014/main" id="{0A27AB73-FA7C-4C40-8B86-AD404E267AAA}"/>
                </a:ext>
              </a:extLst>
            </p:cNvPr>
            <p:cNvCxnSpPr/>
            <p:nvPr/>
          </p:nvCxnSpPr>
          <p:spPr>
            <a:xfrm>
              <a:off x="299307" y="1807266"/>
              <a:ext cx="370224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直接连接符 8">
              <a:extLst>
                <a:ext uri="{FF2B5EF4-FFF2-40B4-BE49-F238E27FC236}">
                  <a16:creationId xmlns:a16="http://schemas.microsoft.com/office/drawing/2014/main" id="{6A54AB7C-4C36-49C0-9D5F-A51943503481}"/>
                </a:ext>
              </a:extLst>
            </p:cNvPr>
            <p:cNvCxnSpPr/>
            <p:nvPr/>
          </p:nvCxnSpPr>
          <p:spPr>
            <a:xfrm>
              <a:off x="5746532" y="1807266"/>
              <a:ext cx="3673939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>
              <a:extLst>
                <a:ext uri="{FF2B5EF4-FFF2-40B4-BE49-F238E27FC236}">
                  <a16:creationId xmlns:a16="http://schemas.microsoft.com/office/drawing/2014/main" id="{419FF692-ACEE-4FFD-A7DF-B3DFE26799F1}"/>
                </a:ext>
              </a:extLst>
            </p:cNvPr>
            <p:cNvCxnSpPr/>
            <p:nvPr/>
          </p:nvCxnSpPr>
          <p:spPr>
            <a:xfrm>
              <a:off x="7095272" y="3180995"/>
              <a:ext cx="2354703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diamond" w="med" len="med"/>
              <a:tailEnd type="diamond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96D285D5-17CD-4503-A185-93B9E51A7150}"/>
                </a:ext>
              </a:extLst>
            </p:cNvPr>
            <p:cNvGrpSpPr/>
            <p:nvPr/>
          </p:nvGrpSpPr>
          <p:grpSpPr>
            <a:xfrm>
              <a:off x="2731126" y="1014148"/>
              <a:ext cx="4265120" cy="2779017"/>
              <a:chOff x="2983996" y="1842798"/>
              <a:chExt cx="3198840" cy="2084263"/>
            </a:xfrm>
          </p:grpSpPr>
          <p:sp>
            <p:nvSpPr>
              <p:cNvPr id="12" name="菱形 11">
                <a:extLst>
                  <a:ext uri="{FF2B5EF4-FFF2-40B4-BE49-F238E27FC236}">
                    <a16:creationId xmlns:a16="http://schemas.microsoft.com/office/drawing/2014/main" id="{16AB256E-1985-4EB1-AF91-26617577E2E9}"/>
                  </a:ext>
                </a:extLst>
              </p:cNvPr>
              <p:cNvSpPr/>
              <p:nvPr/>
            </p:nvSpPr>
            <p:spPr>
              <a:xfrm rot="5400000">
                <a:off x="5288251" y="3032476"/>
                <a:ext cx="894585" cy="894585"/>
              </a:xfrm>
              <a:prstGeom prst="diamond">
                <a:avLst/>
              </a:prstGeom>
              <a:solidFill>
                <a:srgbClr val="21287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 sz="2400"/>
              </a:p>
            </p:txBody>
          </p: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1739479C-C96A-468C-AAAE-93139E347852}"/>
                  </a:ext>
                </a:extLst>
              </p:cNvPr>
              <p:cNvGrpSpPr/>
              <p:nvPr/>
            </p:nvGrpSpPr>
            <p:grpSpPr>
              <a:xfrm>
                <a:off x="2983996" y="1842798"/>
                <a:ext cx="2863685" cy="2074215"/>
                <a:chOff x="2983996" y="1842798"/>
                <a:chExt cx="2863685" cy="2074215"/>
              </a:xfrm>
            </p:grpSpPr>
            <p:sp>
              <p:nvSpPr>
                <p:cNvPr id="14" name="菱形 13">
                  <a:extLst>
                    <a:ext uri="{FF2B5EF4-FFF2-40B4-BE49-F238E27FC236}">
                      <a16:creationId xmlns:a16="http://schemas.microsoft.com/office/drawing/2014/main" id="{24F29D07-0D1B-46ED-B4B3-DB6A5D6239E4}"/>
                    </a:ext>
                  </a:extLst>
                </p:cNvPr>
                <p:cNvSpPr/>
                <p:nvPr/>
              </p:nvSpPr>
              <p:spPr>
                <a:xfrm rot="5400000">
                  <a:off x="4713660" y="2437637"/>
                  <a:ext cx="894585" cy="894585"/>
                </a:xfrm>
                <a:prstGeom prst="diamond">
                  <a:avLst/>
                </a:prstGeom>
                <a:solidFill>
                  <a:schemeClr val="bg2">
                    <a:lumMod val="1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400" dirty="0"/>
                </a:p>
              </p:txBody>
            </p:sp>
            <p:sp>
              <p:nvSpPr>
                <p:cNvPr id="15" name="菱形 14">
                  <a:extLst>
                    <a:ext uri="{FF2B5EF4-FFF2-40B4-BE49-F238E27FC236}">
                      <a16:creationId xmlns:a16="http://schemas.microsoft.com/office/drawing/2014/main" id="{1D61E149-0AD9-4A2B-AE48-3F136C2CAEB0}"/>
                    </a:ext>
                  </a:extLst>
                </p:cNvPr>
                <p:cNvSpPr/>
                <p:nvPr/>
              </p:nvSpPr>
              <p:spPr>
                <a:xfrm rot="5400000">
                  <a:off x="4139069" y="1842798"/>
                  <a:ext cx="894585" cy="894585"/>
                </a:xfrm>
                <a:prstGeom prst="diamond">
                  <a:avLst/>
                </a:prstGeom>
                <a:solidFill>
                  <a:srgbClr val="21287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400" dirty="0"/>
                </a:p>
              </p:txBody>
            </p:sp>
            <p:sp>
              <p:nvSpPr>
                <p:cNvPr id="16" name="菱形 15">
                  <a:extLst>
                    <a:ext uri="{FF2B5EF4-FFF2-40B4-BE49-F238E27FC236}">
                      <a16:creationId xmlns:a16="http://schemas.microsoft.com/office/drawing/2014/main" id="{58A2A439-7A3C-4115-907D-80C8E72DCBF9}"/>
                    </a:ext>
                  </a:extLst>
                </p:cNvPr>
                <p:cNvSpPr/>
                <p:nvPr/>
              </p:nvSpPr>
              <p:spPr>
                <a:xfrm rot="5400000" flipV="1">
                  <a:off x="3558587" y="2427588"/>
                  <a:ext cx="894585" cy="894585"/>
                </a:xfrm>
                <a:prstGeom prst="diamond">
                  <a:avLst/>
                </a:prstGeom>
                <a:solidFill>
                  <a:schemeClr val="bg2">
                    <a:lumMod val="10000"/>
                  </a:schemeClr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17" name="菱形 16">
                  <a:extLst>
                    <a:ext uri="{FF2B5EF4-FFF2-40B4-BE49-F238E27FC236}">
                      <a16:creationId xmlns:a16="http://schemas.microsoft.com/office/drawing/2014/main" id="{054DA860-65DF-4FE0-96A1-E2A77B8F6D7B}"/>
                    </a:ext>
                  </a:extLst>
                </p:cNvPr>
                <p:cNvSpPr/>
                <p:nvPr/>
              </p:nvSpPr>
              <p:spPr>
                <a:xfrm rot="5400000" flipV="1">
                  <a:off x="2983996" y="3022428"/>
                  <a:ext cx="894585" cy="894585"/>
                </a:xfrm>
                <a:prstGeom prst="diamond">
                  <a:avLst/>
                </a:prstGeom>
                <a:solidFill>
                  <a:srgbClr val="212870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/>
                  <a:endParaRPr sz="2400" dirty="0"/>
                </a:p>
              </p:txBody>
            </p:sp>
            <p:sp>
              <p:nvSpPr>
                <p:cNvPr id="18" name="任意多边形: 形状 17">
                  <a:extLst>
                    <a:ext uri="{FF2B5EF4-FFF2-40B4-BE49-F238E27FC236}">
                      <a16:creationId xmlns:a16="http://schemas.microsoft.com/office/drawing/2014/main" id="{A6C99E83-8BE5-4D98-9535-CDA0BDC1775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36231" y="2136855"/>
                  <a:ext cx="304372" cy="302943"/>
                </a:xfrm>
                <a:custGeom>
                  <a:avLst/>
                  <a:gdLst>
                    <a:gd name="connsiteX0" fmla="*/ 262525 w 338138"/>
                    <a:gd name="connsiteY0" fmla="*/ 84138 h 336551"/>
                    <a:gd name="connsiteX1" fmla="*/ 314260 w 338138"/>
                    <a:gd name="connsiteY1" fmla="*/ 84138 h 336551"/>
                    <a:gd name="connsiteX2" fmla="*/ 338138 w 338138"/>
                    <a:gd name="connsiteY2" fmla="*/ 107802 h 336551"/>
                    <a:gd name="connsiteX3" fmla="*/ 338138 w 338138"/>
                    <a:gd name="connsiteY3" fmla="*/ 191940 h 336551"/>
                    <a:gd name="connsiteX4" fmla="*/ 314260 w 338138"/>
                    <a:gd name="connsiteY4" fmla="*/ 216918 h 336551"/>
                    <a:gd name="connsiteX5" fmla="*/ 314260 w 338138"/>
                    <a:gd name="connsiteY5" fmla="*/ 336551 h 336551"/>
                    <a:gd name="connsiteX6" fmla="*/ 241300 w 338138"/>
                    <a:gd name="connsiteY6" fmla="*/ 336551 h 336551"/>
                    <a:gd name="connsiteX7" fmla="*/ 241300 w 338138"/>
                    <a:gd name="connsiteY7" fmla="*/ 240582 h 336551"/>
                    <a:gd name="connsiteX8" fmla="*/ 265178 w 338138"/>
                    <a:gd name="connsiteY8" fmla="*/ 216918 h 336551"/>
                    <a:gd name="connsiteX9" fmla="*/ 265178 w 338138"/>
                    <a:gd name="connsiteY9" fmla="*/ 95970 h 336551"/>
                    <a:gd name="connsiteX10" fmla="*/ 262525 w 338138"/>
                    <a:gd name="connsiteY10" fmla="*/ 84138 h 336551"/>
                    <a:gd name="connsiteX11" fmla="*/ 120477 w 338138"/>
                    <a:gd name="connsiteY11" fmla="*/ 84138 h 336551"/>
                    <a:gd name="connsiteX12" fmla="*/ 217661 w 338138"/>
                    <a:gd name="connsiteY12" fmla="*/ 84138 h 336551"/>
                    <a:gd name="connsiteX13" fmla="*/ 241300 w 338138"/>
                    <a:gd name="connsiteY13" fmla="*/ 107802 h 336551"/>
                    <a:gd name="connsiteX14" fmla="*/ 241300 w 338138"/>
                    <a:gd name="connsiteY14" fmla="*/ 191940 h 336551"/>
                    <a:gd name="connsiteX15" fmla="*/ 217661 w 338138"/>
                    <a:gd name="connsiteY15" fmla="*/ 216918 h 336551"/>
                    <a:gd name="connsiteX16" fmla="*/ 217661 w 338138"/>
                    <a:gd name="connsiteY16" fmla="*/ 336551 h 336551"/>
                    <a:gd name="connsiteX17" fmla="*/ 120477 w 338138"/>
                    <a:gd name="connsiteY17" fmla="*/ 336551 h 336551"/>
                    <a:gd name="connsiteX18" fmla="*/ 120477 w 338138"/>
                    <a:gd name="connsiteY18" fmla="*/ 216918 h 336551"/>
                    <a:gd name="connsiteX19" fmla="*/ 96837 w 338138"/>
                    <a:gd name="connsiteY19" fmla="*/ 191940 h 336551"/>
                    <a:gd name="connsiteX20" fmla="*/ 96837 w 338138"/>
                    <a:gd name="connsiteY20" fmla="*/ 107802 h 336551"/>
                    <a:gd name="connsiteX21" fmla="*/ 120477 w 338138"/>
                    <a:gd name="connsiteY21" fmla="*/ 84138 h 336551"/>
                    <a:gd name="connsiteX22" fmla="*/ 23878 w 338138"/>
                    <a:gd name="connsiteY22" fmla="*/ 84138 h 336551"/>
                    <a:gd name="connsiteX23" fmla="*/ 75613 w 338138"/>
                    <a:gd name="connsiteY23" fmla="*/ 84138 h 336551"/>
                    <a:gd name="connsiteX24" fmla="*/ 72960 w 338138"/>
                    <a:gd name="connsiteY24" fmla="*/ 95970 h 336551"/>
                    <a:gd name="connsiteX25" fmla="*/ 72960 w 338138"/>
                    <a:gd name="connsiteY25" fmla="*/ 216918 h 336551"/>
                    <a:gd name="connsiteX26" fmla="*/ 96838 w 338138"/>
                    <a:gd name="connsiteY26" fmla="*/ 240582 h 336551"/>
                    <a:gd name="connsiteX27" fmla="*/ 96838 w 338138"/>
                    <a:gd name="connsiteY27" fmla="*/ 336551 h 336551"/>
                    <a:gd name="connsiteX28" fmla="*/ 23878 w 338138"/>
                    <a:gd name="connsiteY28" fmla="*/ 336551 h 336551"/>
                    <a:gd name="connsiteX29" fmla="*/ 23878 w 338138"/>
                    <a:gd name="connsiteY29" fmla="*/ 216918 h 336551"/>
                    <a:gd name="connsiteX30" fmla="*/ 0 w 338138"/>
                    <a:gd name="connsiteY30" fmla="*/ 191940 h 336551"/>
                    <a:gd name="connsiteX31" fmla="*/ 0 w 338138"/>
                    <a:gd name="connsiteY31" fmla="*/ 107802 h 336551"/>
                    <a:gd name="connsiteX32" fmla="*/ 23878 w 338138"/>
                    <a:gd name="connsiteY32" fmla="*/ 84138 h 336551"/>
                    <a:gd name="connsiteX33" fmla="*/ 265257 w 338138"/>
                    <a:gd name="connsiteY33" fmla="*/ 0 h 336551"/>
                    <a:gd name="connsiteX34" fmla="*/ 301625 w 338138"/>
                    <a:gd name="connsiteY34" fmla="*/ 35069 h 336551"/>
                    <a:gd name="connsiteX35" fmla="*/ 265257 w 338138"/>
                    <a:gd name="connsiteY35" fmla="*/ 71438 h 336551"/>
                    <a:gd name="connsiteX36" fmla="*/ 248371 w 338138"/>
                    <a:gd name="connsiteY36" fmla="*/ 66242 h 336551"/>
                    <a:gd name="connsiteX37" fmla="*/ 245774 w 338138"/>
                    <a:gd name="connsiteY37" fmla="*/ 64944 h 336551"/>
                    <a:gd name="connsiteX38" fmla="*/ 230187 w 338138"/>
                    <a:gd name="connsiteY38" fmla="*/ 35069 h 336551"/>
                    <a:gd name="connsiteX39" fmla="*/ 265257 w 338138"/>
                    <a:gd name="connsiteY39" fmla="*/ 0 h 336551"/>
                    <a:gd name="connsiteX40" fmla="*/ 169069 w 338138"/>
                    <a:gd name="connsiteY40" fmla="*/ 0 h 336551"/>
                    <a:gd name="connsiteX41" fmla="*/ 204788 w 338138"/>
                    <a:gd name="connsiteY41" fmla="*/ 35719 h 336551"/>
                    <a:gd name="connsiteX42" fmla="*/ 169069 w 338138"/>
                    <a:gd name="connsiteY42" fmla="*/ 71438 h 336551"/>
                    <a:gd name="connsiteX43" fmla="*/ 133350 w 338138"/>
                    <a:gd name="connsiteY43" fmla="*/ 35719 h 336551"/>
                    <a:gd name="connsiteX44" fmla="*/ 169069 w 338138"/>
                    <a:gd name="connsiteY44" fmla="*/ 0 h 336551"/>
                    <a:gd name="connsiteX45" fmla="*/ 72880 w 338138"/>
                    <a:gd name="connsiteY45" fmla="*/ 0 h 336551"/>
                    <a:gd name="connsiteX46" fmla="*/ 107950 w 338138"/>
                    <a:gd name="connsiteY46" fmla="*/ 35069 h 336551"/>
                    <a:gd name="connsiteX47" fmla="*/ 92363 w 338138"/>
                    <a:gd name="connsiteY47" fmla="*/ 64944 h 336551"/>
                    <a:gd name="connsiteX48" fmla="*/ 89766 w 338138"/>
                    <a:gd name="connsiteY48" fmla="*/ 66242 h 336551"/>
                    <a:gd name="connsiteX49" fmla="*/ 72880 w 338138"/>
                    <a:gd name="connsiteY49" fmla="*/ 71438 h 336551"/>
                    <a:gd name="connsiteX50" fmla="*/ 36512 w 338138"/>
                    <a:gd name="connsiteY50" fmla="*/ 35069 h 336551"/>
                    <a:gd name="connsiteX51" fmla="*/ 72880 w 338138"/>
                    <a:gd name="connsiteY51" fmla="*/ 0 h 3365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</a:cxnLst>
                  <a:rect l="l" t="t" r="r" b="b"/>
                  <a:pathLst>
                    <a:path w="338138" h="336551">
                      <a:moveTo>
                        <a:pt x="262525" y="84138"/>
                      </a:moveTo>
                      <a:cubicBezTo>
                        <a:pt x="262525" y="84138"/>
                        <a:pt x="262525" y="84138"/>
                        <a:pt x="314260" y="84138"/>
                      </a:cubicBezTo>
                      <a:cubicBezTo>
                        <a:pt x="338138" y="84138"/>
                        <a:pt x="338138" y="107802"/>
                        <a:pt x="338138" y="107802"/>
                      </a:cubicBezTo>
                      <a:cubicBezTo>
                        <a:pt x="338138" y="107802"/>
                        <a:pt x="338138" y="107802"/>
                        <a:pt x="338138" y="191940"/>
                      </a:cubicBezTo>
                      <a:cubicBezTo>
                        <a:pt x="338138" y="216918"/>
                        <a:pt x="314260" y="216918"/>
                        <a:pt x="314260" y="216918"/>
                      </a:cubicBezTo>
                      <a:cubicBezTo>
                        <a:pt x="314260" y="216918"/>
                        <a:pt x="314260" y="216918"/>
                        <a:pt x="314260" y="336551"/>
                      </a:cubicBezTo>
                      <a:cubicBezTo>
                        <a:pt x="314260" y="336551"/>
                        <a:pt x="314260" y="336551"/>
                        <a:pt x="241300" y="336551"/>
                      </a:cubicBezTo>
                      <a:cubicBezTo>
                        <a:pt x="241300" y="336551"/>
                        <a:pt x="241300" y="336551"/>
                        <a:pt x="241300" y="240582"/>
                      </a:cubicBezTo>
                      <a:cubicBezTo>
                        <a:pt x="241300" y="240582"/>
                        <a:pt x="265178" y="240582"/>
                        <a:pt x="265178" y="216918"/>
                      </a:cubicBezTo>
                      <a:cubicBezTo>
                        <a:pt x="265178" y="216918"/>
                        <a:pt x="265178" y="216918"/>
                        <a:pt x="265178" y="95970"/>
                      </a:cubicBezTo>
                      <a:cubicBezTo>
                        <a:pt x="265178" y="95970"/>
                        <a:pt x="265178" y="90711"/>
                        <a:pt x="262525" y="84138"/>
                      </a:cubicBezTo>
                      <a:close/>
                      <a:moveTo>
                        <a:pt x="120477" y="84138"/>
                      </a:moveTo>
                      <a:cubicBezTo>
                        <a:pt x="120477" y="84138"/>
                        <a:pt x="120477" y="84138"/>
                        <a:pt x="217661" y="84138"/>
                      </a:cubicBezTo>
                      <a:cubicBezTo>
                        <a:pt x="241300" y="84138"/>
                        <a:pt x="241300" y="107802"/>
                        <a:pt x="241300" y="107802"/>
                      </a:cubicBezTo>
                      <a:lnTo>
                        <a:pt x="241300" y="191940"/>
                      </a:lnTo>
                      <a:cubicBezTo>
                        <a:pt x="241300" y="216918"/>
                        <a:pt x="217661" y="216918"/>
                        <a:pt x="217661" y="216918"/>
                      </a:cubicBezTo>
                      <a:cubicBezTo>
                        <a:pt x="217661" y="216918"/>
                        <a:pt x="217661" y="216918"/>
                        <a:pt x="217661" y="336551"/>
                      </a:cubicBezTo>
                      <a:cubicBezTo>
                        <a:pt x="217661" y="336551"/>
                        <a:pt x="217661" y="336551"/>
                        <a:pt x="120477" y="336551"/>
                      </a:cubicBezTo>
                      <a:cubicBezTo>
                        <a:pt x="120477" y="336551"/>
                        <a:pt x="120477" y="336551"/>
                        <a:pt x="120477" y="216918"/>
                      </a:cubicBezTo>
                      <a:cubicBezTo>
                        <a:pt x="120477" y="216918"/>
                        <a:pt x="96837" y="216918"/>
                        <a:pt x="96837" y="191940"/>
                      </a:cubicBezTo>
                      <a:cubicBezTo>
                        <a:pt x="96837" y="191940"/>
                        <a:pt x="96837" y="191940"/>
                        <a:pt x="96837" y="107802"/>
                      </a:cubicBezTo>
                      <a:cubicBezTo>
                        <a:pt x="96837" y="84138"/>
                        <a:pt x="120477" y="84138"/>
                        <a:pt x="120477" y="84138"/>
                      </a:cubicBezTo>
                      <a:close/>
                      <a:moveTo>
                        <a:pt x="23878" y="84138"/>
                      </a:moveTo>
                      <a:cubicBezTo>
                        <a:pt x="23878" y="84138"/>
                        <a:pt x="23878" y="84138"/>
                        <a:pt x="75613" y="84138"/>
                      </a:cubicBezTo>
                      <a:cubicBezTo>
                        <a:pt x="72960" y="90711"/>
                        <a:pt x="72960" y="95970"/>
                        <a:pt x="72960" y="95970"/>
                      </a:cubicBezTo>
                      <a:cubicBezTo>
                        <a:pt x="72960" y="95970"/>
                        <a:pt x="72960" y="95970"/>
                        <a:pt x="72960" y="216918"/>
                      </a:cubicBezTo>
                      <a:cubicBezTo>
                        <a:pt x="72960" y="240582"/>
                        <a:pt x="96838" y="240582"/>
                        <a:pt x="96838" y="240582"/>
                      </a:cubicBezTo>
                      <a:cubicBezTo>
                        <a:pt x="96838" y="240582"/>
                        <a:pt x="96838" y="240582"/>
                        <a:pt x="96838" y="336551"/>
                      </a:cubicBezTo>
                      <a:cubicBezTo>
                        <a:pt x="96838" y="336551"/>
                        <a:pt x="96838" y="336551"/>
                        <a:pt x="23878" y="336551"/>
                      </a:cubicBezTo>
                      <a:cubicBezTo>
                        <a:pt x="23878" y="336551"/>
                        <a:pt x="23878" y="336551"/>
                        <a:pt x="23878" y="216918"/>
                      </a:cubicBezTo>
                      <a:cubicBezTo>
                        <a:pt x="23878" y="216918"/>
                        <a:pt x="0" y="216918"/>
                        <a:pt x="0" y="191940"/>
                      </a:cubicBezTo>
                      <a:cubicBezTo>
                        <a:pt x="0" y="191940"/>
                        <a:pt x="0" y="191940"/>
                        <a:pt x="0" y="107802"/>
                      </a:cubicBezTo>
                      <a:cubicBezTo>
                        <a:pt x="0" y="84138"/>
                        <a:pt x="23878" y="84138"/>
                        <a:pt x="23878" y="84138"/>
                      </a:cubicBezTo>
                      <a:close/>
                      <a:moveTo>
                        <a:pt x="265257" y="0"/>
                      </a:moveTo>
                      <a:cubicBezTo>
                        <a:pt x="284740" y="0"/>
                        <a:pt x="301625" y="15586"/>
                        <a:pt x="301625" y="35069"/>
                      </a:cubicBezTo>
                      <a:cubicBezTo>
                        <a:pt x="301625" y="55851"/>
                        <a:pt x="284740" y="71438"/>
                        <a:pt x="265257" y="71438"/>
                      </a:cubicBezTo>
                      <a:cubicBezTo>
                        <a:pt x="258762" y="71438"/>
                        <a:pt x="253567" y="70139"/>
                        <a:pt x="248371" y="66242"/>
                      </a:cubicBezTo>
                      <a:cubicBezTo>
                        <a:pt x="248371" y="66242"/>
                        <a:pt x="247072" y="66242"/>
                        <a:pt x="245774" y="64944"/>
                      </a:cubicBezTo>
                      <a:cubicBezTo>
                        <a:pt x="236681" y="59748"/>
                        <a:pt x="230187" y="48058"/>
                        <a:pt x="230187" y="35069"/>
                      </a:cubicBezTo>
                      <a:cubicBezTo>
                        <a:pt x="230187" y="15586"/>
                        <a:pt x="245774" y="0"/>
                        <a:pt x="265257" y="0"/>
                      </a:cubicBezTo>
                      <a:close/>
                      <a:moveTo>
                        <a:pt x="169069" y="0"/>
                      </a:moveTo>
                      <a:cubicBezTo>
                        <a:pt x="188796" y="0"/>
                        <a:pt x="204788" y="15992"/>
                        <a:pt x="204788" y="35719"/>
                      </a:cubicBezTo>
                      <a:cubicBezTo>
                        <a:pt x="204788" y="55446"/>
                        <a:pt x="188796" y="71438"/>
                        <a:pt x="169069" y="71438"/>
                      </a:cubicBezTo>
                      <a:cubicBezTo>
                        <a:pt x="149342" y="71438"/>
                        <a:pt x="133350" y="55446"/>
                        <a:pt x="133350" y="35719"/>
                      </a:cubicBezTo>
                      <a:cubicBezTo>
                        <a:pt x="133350" y="15992"/>
                        <a:pt x="149342" y="0"/>
                        <a:pt x="169069" y="0"/>
                      </a:cubicBezTo>
                      <a:close/>
                      <a:moveTo>
                        <a:pt x="72880" y="0"/>
                      </a:moveTo>
                      <a:cubicBezTo>
                        <a:pt x="92363" y="0"/>
                        <a:pt x="107950" y="15586"/>
                        <a:pt x="107950" y="35069"/>
                      </a:cubicBezTo>
                      <a:cubicBezTo>
                        <a:pt x="107950" y="48058"/>
                        <a:pt x="101456" y="59748"/>
                        <a:pt x="92363" y="64944"/>
                      </a:cubicBezTo>
                      <a:cubicBezTo>
                        <a:pt x="91065" y="66242"/>
                        <a:pt x="89766" y="66242"/>
                        <a:pt x="89766" y="66242"/>
                      </a:cubicBezTo>
                      <a:cubicBezTo>
                        <a:pt x="84570" y="70139"/>
                        <a:pt x="79375" y="71438"/>
                        <a:pt x="72880" y="71438"/>
                      </a:cubicBezTo>
                      <a:cubicBezTo>
                        <a:pt x="53397" y="71438"/>
                        <a:pt x="36512" y="55851"/>
                        <a:pt x="36512" y="35069"/>
                      </a:cubicBezTo>
                      <a:cubicBezTo>
                        <a:pt x="36512" y="15586"/>
                        <a:pt x="53397" y="0"/>
                        <a:pt x="72880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grpSp>
              <p:nvGrpSpPr>
                <p:cNvPr id="19" name="组合 18">
                  <a:extLst>
                    <a:ext uri="{FF2B5EF4-FFF2-40B4-BE49-F238E27FC236}">
                      <a16:creationId xmlns:a16="http://schemas.microsoft.com/office/drawing/2014/main" id="{F6D28BA5-F0F7-4B86-9C68-DDF994C50F86}"/>
                    </a:ext>
                  </a:extLst>
                </p:cNvPr>
                <p:cNvGrpSpPr/>
                <p:nvPr/>
              </p:nvGrpSpPr>
              <p:grpSpPr>
                <a:xfrm>
                  <a:off x="3268513" y="3249213"/>
                  <a:ext cx="329917" cy="393338"/>
                  <a:chOff x="-11044238" y="1517650"/>
                  <a:chExt cx="1800225" cy="2146300"/>
                </a:xfrm>
                <a:solidFill>
                  <a:schemeClr val="bg1"/>
                </a:solidFill>
              </p:grpSpPr>
              <p:sp>
                <p:nvSpPr>
                  <p:cNvPr id="26" name="任意多边形: 形状 25">
                    <a:extLst>
                      <a:ext uri="{FF2B5EF4-FFF2-40B4-BE49-F238E27FC236}">
                        <a16:creationId xmlns:a16="http://schemas.microsoft.com/office/drawing/2014/main" id="{2DE3AB8A-64C5-4FFA-83E6-DF7CF8AF75E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1012488" y="3044825"/>
                    <a:ext cx="577850" cy="619125"/>
                  </a:xfrm>
                  <a:custGeom>
                    <a:avLst/>
                    <a:gdLst>
                      <a:gd name="T0" fmla="*/ 228 w 364"/>
                      <a:gd name="T1" fmla="*/ 206 h 390"/>
                      <a:gd name="T2" fmla="*/ 250 w 364"/>
                      <a:gd name="T3" fmla="*/ 186 h 390"/>
                      <a:gd name="T4" fmla="*/ 268 w 364"/>
                      <a:gd name="T5" fmla="*/ 160 h 390"/>
                      <a:gd name="T6" fmla="*/ 278 w 364"/>
                      <a:gd name="T7" fmla="*/ 130 h 390"/>
                      <a:gd name="T8" fmla="*/ 282 w 364"/>
                      <a:gd name="T9" fmla="*/ 100 h 390"/>
                      <a:gd name="T10" fmla="*/ 280 w 364"/>
                      <a:gd name="T11" fmla="*/ 80 h 390"/>
                      <a:gd name="T12" fmla="*/ 266 w 364"/>
                      <a:gd name="T13" fmla="*/ 44 h 390"/>
                      <a:gd name="T14" fmla="*/ 238 w 364"/>
                      <a:gd name="T15" fmla="*/ 18 h 390"/>
                      <a:gd name="T16" fmla="*/ 202 w 364"/>
                      <a:gd name="T17" fmla="*/ 2 h 390"/>
                      <a:gd name="T18" fmla="*/ 182 w 364"/>
                      <a:gd name="T19" fmla="*/ 0 h 390"/>
                      <a:gd name="T20" fmla="*/ 144 w 364"/>
                      <a:gd name="T21" fmla="*/ 8 h 390"/>
                      <a:gd name="T22" fmla="*/ 112 w 364"/>
                      <a:gd name="T23" fmla="*/ 30 h 390"/>
                      <a:gd name="T24" fmla="*/ 90 w 364"/>
                      <a:gd name="T25" fmla="*/ 62 h 390"/>
                      <a:gd name="T26" fmla="*/ 82 w 364"/>
                      <a:gd name="T27" fmla="*/ 100 h 390"/>
                      <a:gd name="T28" fmla="*/ 82 w 364"/>
                      <a:gd name="T29" fmla="*/ 116 h 390"/>
                      <a:gd name="T30" fmla="*/ 90 w 364"/>
                      <a:gd name="T31" fmla="*/ 146 h 390"/>
                      <a:gd name="T32" fmla="*/ 106 w 364"/>
                      <a:gd name="T33" fmla="*/ 174 h 390"/>
                      <a:gd name="T34" fmla="*/ 126 w 364"/>
                      <a:gd name="T35" fmla="*/ 196 h 390"/>
                      <a:gd name="T36" fmla="*/ 138 w 364"/>
                      <a:gd name="T37" fmla="*/ 206 h 390"/>
                      <a:gd name="T38" fmla="*/ 82 w 364"/>
                      <a:gd name="T39" fmla="*/ 228 h 390"/>
                      <a:gd name="T40" fmla="*/ 40 w 364"/>
                      <a:gd name="T41" fmla="*/ 264 h 390"/>
                      <a:gd name="T42" fmla="*/ 10 w 364"/>
                      <a:gd name="T43" fmla="*/ 304 h 390"/>
                      <a:gd name="T44" fmla="*/ 0 w 364"/>
                      <a:gd name="T45" fmla="*/ 336 h 390"/>
                      <a:gd name="T46" fmla="*/ 0 w 364"/>
                      <a:gd name="T47" fmla="*/ 344 h 390"/>
                      <a:gd name="T48" fmla="*/ 4 w 364"/>
                      <a:gd name="T49" fmla="*/ 356 h 390"/>
                      <a:gd name="T50" fmla="*/ 16 w 364"/>
                      <a:gd name="T51" fmla="*/ 364 h 390"/>
                      <a:gd name="T52" fmla="*/ 58 w 364"/>
                      <a:gd name="T53" fmla="*/ 378 h 390"/>
                      <a:gd name="T54" fmla="*/ 116 w 364"/>
                      <a:gd name="T55" fmla="*/ 388 h 390"/>
                      <a:gd name="T56" fmla="*/ 182 w 364"/>
                      <a:gd name="T57" fmla="*/ 390 h 390"/>
                      <a:gd name="T58" fmla="*/ 250 w 364"/>
                      <a:gd name="T59" fmla="*/ 388 h 390"/>
                      <a:gd name="T60" fmla="*/ 308 w 364"/>
                      <a:gd name="T61" fmla="*/ 378 h 390"/>
                      <a:gd name="T62" fmla="*/ 348 w 364"/>
                      <a:gd name="T63" fmla="*/ 364 h 390"/>
                      <a:gd name="T64" fmla="*/ 360 w 364"/>
                      <a:gd name="T65" fmla="*/ 356 h 390"/>
                      <a:gd name="T66" fmla="*/ 364 w 364"/>
                      <a:gd name="T67" fmla="*/ 344 h 390"/>
                      <a:gd name="T68" fmla="*/ 364 w 364"/>
                      <a:gd name="T69" fmla="*/ 336 h 390"/>
                      <a:gd name="T70" fmla="*/ 354 w 364"/>
                      <a:gd name="T71" fmla="*/ 304 h 390"/>
                      <a:gd name="T72" fmla="*/ 326 w 364"/>
                      <a:gd name="T73" fmla="*/ 264 h 390"/>
                      <a:gd name="T74" fmla="*/ 282 w 364"/>
                      <a:gd name="T75" fmla="*/ 228 h 390"/>
                      <a:gd name="T76" fmla="*/ 228 w 364"/>
                      <a:gd name="T77" fmla="*/ 206 h 3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364" h="390">
                        <a:moveTo>
                          <a:pt x="228" y="206"/>
                        </a:moveTo>
                        <a:lnTo>
                          <a:pt x="228" y="206"/>
                        </a:lnTo>
                        <a:lnTo>
                          <a:pt x="238" y="196"/>
                        </a:lnTo>
                        <a:lnTo>
                          <a:pt x="250" y="186"/>
                        </a:lnTo>
                        <a:lnTo>
                          <a:pt x="260" y="174"/>
                        </a:lnTo>
                        <a:lnTo>
                          <a:pt x="268" y="160"/>
                        </a:lnTo>
                        <a:lnTo>
                          <a:pt x="274" y="146"/>
                        </a:lnTo>
                        <a:lnTo>
                          <a:pt x="278" y="130"/>
                        </a:lnTo>
                        <a:lnTo>
                          <a:pt x="282" y="116"/>
                        </a:lnTo>
                        <a:lnTo>
                          <a:pt x="282" y="100"/>
                        </a:lnTo>
                        <a:lnTo>
                          <a:pt x="282" y="100"/>
                        </a:lnTo>
                        <a:lnTo>
                          <a:pt x="280" y="80"/>
                        </a:lnTo>
                        <a:lnTo>
                          <a:pt x="274" y="62"/>
                        </a:lnTo>
                        <a:lnTo>
                          <a:pt x="266" y="44"/>
                        </a:lnTo>
                        <a:lnTo>
                          <a:pt x="254" y="30"/>
                        </a:lnTo>
                        <a:lnTo>
                          <a:pt x="238" y="18"/>
                        </a:lnTo>
                        <a:lnTo>
                          <a:pt x="222" y="8"/>
                        </a:lnTo>
                        <a:lnTo>
                          <a:pt x="202" y="2"/>
                        </a:lnTo>
                        <a:lnTo>
                          <a:pt x="182" y="0"/>
                        </a:lnTo>
                        <a:lnTo>
                          <a:pt x="182" y="0"/>
                        </a:lnTo>
                        <a:lnTo>
                          <a:pt x="162" y="2"/>
                        </a:lnTo>
                        <a:lnTo>
                          <a:pt x="144" y="8"/>
                        </a:lnTo>
                        <a:lnTo>
                          <a:pt x="126" y="18"/>
                        </a:lnTo>
                        <a:lnTo>
                          <a:pt x="112" y="30"/>
                        </a:lnTo>
                        <a:lnTo>
                          <a:pt x="98" y="44"/>
                        </a:lnTo>
                        <a:lnTo>
                          <a:pt x="90" y="62"/>
                        </a:lnTo>
                        <a:lnTo>
                          <a:pt x="84" y="80"/>
                        </a:lnTo>
                        <a:lnTo>
                          <a:pt x="82" y="100"/>
                        </a:lnTo>
                        <a:lnTo>
                          <a:pt x="82" y="100"/>
                        </a:lnTo>
                        <a:lnTo>
                          <a:pt x="82" y="116"/>
                        </a:lnTo>
                        <a:lnTo>
                          <a:pt x="86" y="130"/>
                        </a:lnTo>
                        <a:lnTo>
                          <a:pt x="90" y="146"/>
                        </a:lnTo>
                        <a:lnTo>
                          <a:pt x="98" y="160"/>
                        </a:lnTo>
                        <a:lnTo>
                          <a:pt x="106" y="174"/>
                        </a:lnTo>
                        <a:lnTo>
                          <a:pt x="114" y="186"/>
                        </a:lnTo>
                        <a:lnTo>
                          <a:pt x="126" y="196"/>
                        </a:lnTo>
                        <a:lnTo>
                          <a:pt x="138" y="206"/>
                        </a:lnTo>
                        <a:lnTo>
                          <a:pt x="138" y="206"/>
                        </a:lnTo>
                        <a:lnTo>
                          <a:pt x="108" y="216"/>
                        </a:lnTo>
                        <a:lnTo>
                          <a:pt x="82" y="228"/>
                        </a:lnTo>
                        <a:lnTo>
                          <a:pt x="60" y="246"/>
                        </a:lnTo>
                        <a:lnTo>
                          <a:pt x="40" y="264"/>
                        </a:lnTo>
                        <a:lnTo>
                          <a:pt x="22" y="284"/>
                        </a:lnTo>
                        <a:lnTo>
                          <a:pt x="10" y="304"/>
                        </a:lnTo>
                        <a:lnTo>
                          <a:pt x="2" y="326"/>
                        </a:lnTo>
                        <a:lnTo>
                          <a:pt x="0" y="336"/>
                        </a:lnTo>
                        <a:lnTo>
                          <a:pt x="0" y="344"/>
                        </a:lnTo>
                        <a:lnTo>
                          <a:pt x="0" y="344"/>
                        </a:lnTo>
                        <a:lnTo>
                          <a:pt x="2" y="350"/>
                        </a:lnTo>
                        <a:lnTo>
                          <a:pt x="4" y="356"/>
                        </a:lnTo>
                        <a:lnTo>
                          <a:pt x="10" y="360"/>
                        </a:lnTo>
                        <a:lnTo>
                          <a:pt x="16" y="364"/>
                        </a:lnTo>
                        <a:lnTo>
                          <a:pt x="34" y="372"/>
                        </a:lnTo>
                        <a:lnTo>
                          <a:pt x="58" y="378"/>
                        </a:lnTo>
                        <a:lnTo>
                          <a:pt x="84" y="384"/>
                        </a:lnTo>
                        <a:lnTo>
                          <a:pt x="116" y="388"/>
                        </a:lnTo>
                        <a:lnTo>
                          <a:pt x="148" y="390"/>
                        </a:lnTo>
                        <a:lnTo>
                          <a:pt x="182" y="390"/>
                        </a:lnTo>
                        <a:lnTo>
                          <a:pt x="216" y="390"/>
                        </a:lnTo>
                        <a:lnTo>
                          <a:pt x="250" y="388"/>
                        </a:lnTo>
                        <a:lnTo>
                          <a:pt x="280" y="384"/>
                        </a:lnTo>
                        <a:lnTo>
                          <a:pt x="308" y="378"/>
                        </a:lnTo>
                        <a:lnTo>
                          <a:pt x="330" y="372"/>
                        </a:lnTo>
                        <a:lnTo>
                          <a:pt x="348" y="364"/>
                        </a:lnTo>
                        <a:lnTo>
                          <a:pt x="356" y="360"/>
                        </a:lnTo>
                        <a:lnTo>
                          <a:pt x="360" y="356"/>
                        </a:lnTo>
                        <a:lnTo>
                          <a:pt x="364" y="350"/>
                        </a:lnTo>
                        <a:lnTo>
                          <a:pt x="364" y="344"/>
                        </a:lnTo>
                        <a:lnTo>
                          <a:pt x="364" y="344"/>
                        </a:lnTo>
                        <a:lnTo>
                          <a:pt x="364" y="336"/>
                        </a:lnTo>
                        <a:lnTo>
                          <a:pt x="362" y="326"/>
                        </a:lnTo>
                        <a:lnTo>
                          <a:pt x="354" y="304"/>
                        </a:lnTo>
                        <a:lnTo>
                          <a:pt x="342" y="284"/>
                        </a:lnTo>
                        <a:lnTo>
                          <a:pt x="326" y="264"/>
                        </a:lnTo>
                        <a:lnTo>
                          <a:pt x="306" y="246"/>
                        </a:lnTo>
                        <a:lnTo>
                          <a:pt x="282" y="228"/>
                        </a:lnTo>
                        <a:lnTo>
                          <a:pt x="256" y="216"/>
                        </a:lnTo>
                        <a:lnTo>
                          <a:pt x="228" y="206"/>
                        </a:lnTo>
                        <a:lnTo>
                          <a:pt x="228" y="20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  <p:sp>
                <p:nvSpPr>
                  <p:cNvPr id="27" name="任意多边形: 形状 26">
                    <a:extLst>
                      <a:ext uri="{FF2B5EF4-FFF2-40B4-BE49-F238E27FC236}">
                        <a16:creationId xmlns:a16="http://schemas.microsoft.com/office/drawing/2014/main" id="{16230AF5-16BF-437E-BF53-DEEE6E03530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0434638" y="3044825"/>
                    <a:ext cx="577850" cy="619125"/>
                  </a:xfrm>
                  <a:custGeom>
                    <a:avLst/>
                    <a:gdLst>
                      <a:gd name="T0" fmla="*/ 228 w 364"/>
                      <a:gd name="T1" fmla="*/ 206 h 390"/>
                      <a:gd name="T2" fmla="*/ 250 w 364"/>
                      <a:gd name="T3" fmla="*/ 186 h 390"/>
                      <a:gd name="T4" fmla="*/ 268 w 364"/>
                      <a:gd name="T5" fmla="*/ 160 h 390"/>
                      <a:gd name="T6" fmla="*/ 278 w 364"/>
                      <a:gd name="T7" fmla="*/ 130 h 390"/>
                      <a:gd name="T8" fmla="*/ 282 w 364"/>
                      <a:gd name="T9" fmla="*/ 100 h 390"/>
                      <a:gd name="T10" fmla="*/ 280 w 364"/>
                      <a:gd name="T11" fmla="*/ 80 h 390"/>
                      <a:gd name="T12" fmla="*/ 266 w 364"/>
                      <a:gd name="T13" fmla="*/ 44 h 390"/>
                      <a:gd name="T14" fmla="*/ 238 w 364"/>
                      <a:gd name="T15" fmla="*/ 18 h 390"/>
                      <a:gd name="T16" fmla="*/ 202 w 364"/>
                      <a:gd name="T17" fmla="*/ 2 h 390"/>
                      <a:gd name="T18" fmla="*/ 182 w 364"/>
                      <a:gd name="T19" fmla="*/ 0 h 390"/>
                      <a:gd name="T20" fmla="*/ 144 w 364"/>
                      <a:gd name="T21" fmla="*/ 8 h 390"/>
                      <a:gd name="T22" fmla="*/ 112 w 364"/>
                      <a:gd name="T23" fmla="*/ 30 h 390"/>
                      <a:gd name="T24" fmla="*/ 90 w 364"/>
                      <a:gd name="T25" fmla="*/ 62 h 390"/>
                      <a:gd name="T26" fmla="*/ 82 w 364"/>
                      <a:gd name="T27" fmla="*/ 100 h 390"/>
                      <a:gd name="T28" fmla="*/ 82 w 364"/>
                      <a:gd name="T29" fmla="*/ 116 h 390"/>
                      <a:gd name="T30" fmla="*/ 90 w 364"/>
                      <a:gd name="T31" fmla="*/ 146 h 390"/>
                      <a:gd name="T32" fmla="*/ 106 w 364"/>
                      <a:gd name="T33" fmla="*/ 174 h 390"/>
                      <a:gd name="T34" fmla="*/ 126 w 364"/>
                      <a:gd name="T35" fmla="*/ 196 h 390"/>
                      <a:gd name="T36" fmla="*/ 138 w 364"/>
                      <a:gd name="T37" fmla="*/ 206 h 390"/>
                      <a:gd name="T38" fmla="*/ 82 w 364"/>
                      <a:gd name="T39" fmla="*/ 228 h 390"/>
                      <a:gd name="T40" fmla="*/ 40 w 364"/>
                      <a:gd name="T41" fmla="*/ 264 h 390"/>
                      <a:gd name="T42" fmla="*/ 10 w 364"/>
                      <a:gd name="T43" fmla="*/ 304 h 390"/>
                      <a:gd name="T44" fmla="*/ 0 w 364"/>
                      <a:gd name="T45" fmla="*/ 336 h 390"/>
                      <a:gd name="T46" fmla="*/ 0 w 364"/>
                      <a:gd name="T47" fmla="*/ 344 h 390"/>
                      <a:gd name="T48" fmla="*/ 4 w 364"/>
                      <a:gd name="T49" fmla="*/ 356 h 390"/>
                      <a:gd name="T50" fmla="*/ 16 w 364"/>
                      <a:gd name="T51" fmla="*/ 364 h 390"/>
                      <a:gd name="T52" fmla="*/ 58 w 364"/>
                      <a:gd name="T53" fmla="*/ 378 h 390"/>
                      <a:gd name="T54" fmla="*/ 116 w 364"/>
                      <a:gd name="T55" fmla="*/ 388 h 390"/>
                      <a:gd name="T56" fmla="*/ 182 w 364"/>
                      <a:gd name="T57" fmla="*/ 390 h 390"/>
                      <a:gd name="T58" fmla="*/ 250 w 364"/>
                      <a:gd name="T59" fmla="*/ 388 h 390"/>
                      <a:gd name="T60" fmla="*/ 308 w 364"/>
                      <a:gd name="T61" fmla="*/ 378 h 390"/>
                      <a:gd name="T62" fmla="*/ 348 w 364"/>
                      <a:gd name="T63" fmla="*/ 364 h 390"/>
                      <a:gd name="T64" fmla="*/ 360 w 364"/>
                      <a:gd name="T65" fmla="*/ 356 h 390"/>
                      <a:gd name="T66" fmla="*/ 364 w 364"/>
                      <a:gd name="T67" fmla="*/ 344 h 390"/>
                      <a:gd name="T68" fmla="*/ 364 w 364"/>
                      <a:gd name="T69" fmla="*/ 336 h 390"/>
                      <a:gd name="T70" fmla="*/ 354 w 364"/>
                      <a:gd name="T71" fmla="*/ 304 h 390"/>
                      <a:gd name="T72" fmla="*/ 326 w 364"/>
                      <a:gd name="T73" fmla="*/ 264 h 390"/>
                      <a:gd name="T74" fmla="*/ 282 w 364"/>
                      <a:gd name="T75" fmla="*/ 228 h 390"/>
                      <a:gd name="T76" fmla="*/ 228 w 364"/>
                      <a:gd name="T77" fmla="*/ 206 h 3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364" h="390">
                        <a:moveTo>
                          <a:pt x="228" y="206"/>
                        </a:moveTo>
                        <a:lnTo>
                          <a:pt x="228" y="206"/>
                        </a:lnTo>
                        <a:lnTo>
                          <a:pt x="238" y="196"/>
                        </a:lnTo>
                        <a:lnTo>
                          <a:pt x="250" y="186"/>
                        </a:lnTo>
                        <a:lnTo>
                          <a:pt x="260" y="174"/>
                        </a:lnTo>
                        <a:lnTo>
                          <a:pt x="268" y="160"/>
                        </a:lnTo>
                        <a:lnTo>
                          <a:pt x="274" y="146"/>
                        </a:lnTo>
                        <a:lnTo>
                          <a:pt x="278" y="130"/>
                        </a:lnTo>
                        <a:lnTo>
                          <a:pt x="282" y="116"/>
                        </a:lnTo>
                        <a:lnTo>
                          <a:pt x="282" y="100"/>
                        </a:lnTo>
                        <a:lnTo>
                          <a:pt x="282" y="100"/>
                        </a:lnTo>
                        <a:lnTo>
                          <a:pt x="280" y="80"/>
                        </a:lnTo>
                        <a:lnTo>
                          <a:pt x="274" y="62"/>
                        </a:lnTo>
                        <a:lnTo>
                          <a:pt x="266" y="44"/>
                        </a:lnTo>
                        <a:lnTo>
                          <a:pt x="254" y="30"/>
                        </a:lnTo>
                        <a:lnTo>
                          <a:pt x="238" y="18"/>
                        </a:lnTo>
                        <a:lnTo>
                          <a:pt x="222" y="8"/>
                        </a:lnTo>
                        <a:lnTo>
                          <a:pt x="202" y="2"/>
                        </a:lnTo>
                        <a:lnTo>
                          <a:pt x="182" y="0"/>
                        </a:lnTo>
                        <a:lnTo>
                          <a:pt x="182" y="0"/>
                        </a:lnTo>
                        <a:lnTo>
                          <a:pt x="162" y="2"/>
                        </a:lnTo>
                        <a:lnTo>
                          <a:pt x="144" y="8"/>
                        </a:lnTo>
                        <a:lnTo>
                          <a:pt x="126" y="18"/>
                        </a:lnTo>
                        <a:lnTo>
                          <a:pt x="112" y="30"/>
                        </a:lnTo>
                        <a:lnTo>
                          <a:pt x="98" y="44"/>
                        </a:lnTo>
                        <a:lnTo>
                          <a:pt x="90" y="62"/>
                        </a:lnTo>
                        <a:lnTo>
                          <a:pt x="84" y="80"/>
                        </a:lnTo>
                        <a:lnTo>
                          <a:pt x="82" y="100"/>
                        </a:lnTo>
                        <a:lnTo>
                          <a:pt x="82" y="100"/>
                        </a:lnTo>
                        <a:lnTo>
                          <a:pt x="82" y="116"/>
                        </a:lnTo>
                        <a:lnTo>
                          <a:pt x="86" y="130"/>
                        </a:lnTo>
                        <a:lnTo>
                          <a:pt x="90" y="146"/>
                        </a:lnTo>
                        <a:lnTo>
                          <a:pt x="98" y="160"/>
                        </a:lnTo>
                        <a:lnTo>
                          <a:pt x="106" y="174"/>
                        </a:lnTo>
                        <a:lnTo>
                          <a:pt x="114" y="186"/>
                        </a:lnTo>
                        <a:lnTo>
                          <a:pt x="126" y="196"/>
                        </a:lnTo>
                        <a:lnTo>
                          <a:pt x="138" y="206"/>
                        </a:lnTo>
                        <a:lnTo>
                          <a:pt x="138" y="206"/>
                        </a:lnTo>
                        <a:lnTo>
                          <a:pt x="108" y="216"/>
                        </a:lnTo>
                        <a:lnTo>
                          <a:pt x="82" y="228"/>
                        </a:lnTo>
                        <a:lnTo>
                          <a:pt x="60" y="246"/>
                        </a:lnTo>
                        <a:lnTo>
                          <a:pt x="40" y="264"/>
                        </a:lnTo>
                        <a:lnTo>
                          <a:pt x="22" y="284"/>
                        </a:lnTo>
                        <a:lnTo>
                          <a:pt x="10" y="304"/>
                        </a:lnTo>
                        <a:lnTo>
                          <a:pt x="2" y="326"/>
                        </a:lnTo>
                        <a:lnTo>
                          <a:pt x="0" y="336"/>
                        </a:lnTo>
                        <a:lnTo>
                          <a:pt x="0" y="344"/>
                        </a:lnTo>
                        <a:lnTo>
                          <a:pt x="0" y="344"/>
                        </a:lnTo>
                        <a:lnTo>
                          <a:pt x="2" y="350"/>
                        </a:lnTo>
                        <a:lnTo>
                          <a:pt x="4" y="356"/>
                        </a:lnTo>
                        <a:lnTo>
                          <a:pt x="10" y="360"/>
                        </a:lnTo>
                        <a:lnTo>
                          <a:pt x="16" y="364"/>
                        </a:lnTo>
                        <a:lnTo>
                          <a:pt x="34" y="372"/>
                        </a:lnTo>
                        <a:lnTo>
                          <a:pt x="58" y="378"/>
                        </a:lnTo>
                        <a:lnTo>
                          <a:pt x="84" y="384"/>
                        </a:lnTo>
                        <a:lnTo>
                          <a:pt x="116" y="388"/>
                        </a:lnTo>
                        <a:lnTo>
                          <a:pt x="148" y="390"/>
                        </a:lnTo>
                        <a:lnTo>
                          <a:pt x="182" y="390"/>
                        </a:lnTo>
                        <a:lnTo>
                          <a:pt x="216" y="390"/>
                        </a:lnTo>
                        <a:lnTo>
                          <a:pt x="250" y="388"/>
                        </a:lnTo>
                        <a:lnTo>
                          <a:pt x="280" y="384"/>
                        </a:lnTo>
                        <a:lnTo>
                          <a:pt x="308" y="378"/>
                        </a:lnTo>
                        <a:lnTo>
                          <a:pt x="330" y="372"/>
                        </a:lnTo>
                        <a:lnTo>
                          <a:pt x="348" y="364"/>
                        </a:lnTo>
                        <a:lnTo>
                          <a:pt x="356" y="360"/>
                        </a:lnTo>
                        <a:lnTo>
                          <a:pt x="360" y="356"/>
                        </a:lnTo>
                        <a:lnTo>
                          <a:pt x="364" y="350"/>
                        </a:lnTo>
                        <a:lnTo>
                          <a:pt x="364" y="344"/>
                        </a:lnTo>
                        <a:lnTo>
                          <a:pt x="364" y="344"/>
                        </a:lnTo>
                        <a:lnTo>
                          <a:pt x="364" y="336"/>
                        </a:lnTo>
                        <a:lnTo>
                          <a:pt x="362" y="326"/>
                        </a:lnTo>
                        <a:lnTo>
                          <a:pt x="354" y="304"/>
                        </a:lnTo>
                        <a:lnTo>
                          <a:pt x="342" y="284"/>
                        </a:lnTo>
                        <a:lnTo>
                          <a:pt x="326" y="264"/>
                        </a:lnTo>
                        <a:lnTo>
                          <a:pt x="306" y="246"/>
                        </a:lnTo>
                        <a:lnTo>
                          <a:pt x="282" y="228"/>
                        </a:lnTo>
                        <a:lnTo>
                          <a:pt x="256" y="216"/>
                        </a:lnTo>
                        <a:lnTo>
                          <a:pt x="228" y="206"/>
                        </a:lnTo>
                        <a:lnTo>
                          <a:pt x="228" y="20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  <p:sp>
                <p:nvSpPr>
                  <p:cNvPr id="28" name="任意多边形: 形状 27">
                    <a:extLst>
                      <a:ext uri="{FF2B5EF4-FFF2-40B4-BE49-F238E27FC236}">
                        <a16:creationId xmlns:a16="http://schemas.microsoft.com/office/drawing/2014/main" id="{2D57404B-82DA-4108-B6CE-CACF940AEFF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9856788" y="3044825"/>
                    <a:ext cx="577850" cy="619125"/>
                  </a:xfrm>
                  <a:custGeom>
                    <a:avLst/>
                    <a:gdLst>
                      <a:gd name="T0" fmla="*/ 228 w 364"/>
                      <a:gd name="T1" fmla="*/ 206 h 390"/>
                      <a:gd name="T2" fmla="*/ 250 w 364"/>
                      <a:gd name="T3" fmla="*/ 186 h 390"/>
                      <a:gd name="T4" fmla="*/ 268 w 364"/>
                      <a:gd name="T5" fmla="*/ 160 h 390"/>
                      <a:gd name="T6" fmla="*/ 278 w 364"/>
                      <a:gd name="T7" fmla="*/ 130 h 390"/>
                      <a:gd name="T8" fmla="*/ 282 w 364"/>
                      <a:gd name="T9" fmla="*/ 100 h 390"/>
                      <a:gd name="T10" fmla="*/ 280 w 364"/>
                      <a:gd name="T11" fmla="*/ 80 h 390"/>
                      <a:gd name="T12" fmla="*/ 266 w 364"/>
                      <a:gd name="T13" fmla="*/ 44 h 390"/>
                      <a:gd name="T14" fmla="*/ 238 w 364"/>
                      <a:gd name="T15" fmla="*/ 18 h 390"/>
                      <a:gd name="T16" fmla="*/ 202 w 364"/>
                      <a:gd name="T17" fmla="*/ 2 h 390"/>
                      <a:gd name="T18" fmla="*/ 182 w 364"/>
                      <a:gd name="T19" fmla="*/ 0 h 390"/>
                      <a:gd name="T20" fmla="*/ 144 w 364"/>
                      <a:gd name="T21" fmla="*/ 8 h 390"/>
                      <a:gd name="T22" fmla="*/ 112 w 364"/>
                      <a:gd name="T23" fmla="*/ 30 h 390"/>
                      <a:gd name="T24" fmla="*/ 90 w 364"/>
                      <a:gd name="T25" fmla="*/ 62 h 390"/>
                      <a:gd name="T26" fmla="*/ 82 w 364"/>
                      <a:gd name="T27" fmla="*/ 100 h 390"/>
                      <a:gd name="T28" fmla="*/ 82 w 364"/>
                      <a:gd name="T29" fmla="*/ 116 h 390"/>
                      <a:gd name="T30" fmla="*/ 90 w 364"/>
                      <a:gd name="T31" fmla="*/ 146 h 390"/>
                      <a:gd name="T32" fmla="*/ 106 w 364"/>
                      <a:gd name="T33" fmla="*/ 174 h 390"/>
                      <a:gd name="T34" fmla="*/ 126 w 364"/>
                      <a:gd name="T35" fmla="*/ 196 h 390"/>
                      <a:gd name="T36" fmla="*/ 138 w 364"/>
                      <a:gd name="T37" fmla="*/ 206 h 390"/>
                      <a:gd name="T38" fmla="*/ 82 w 364"/>
                      <a:gd name="T39" fmla="*/ 228 h 390"/>
                      <a:gd name="T40" fmla="*/ 40 w 364"/>
                      <a:gd name="T41" fmla="*/ 264 h 390"/>
                      <a:gd name="T42" fmla="*/ 10 w 364"/>
                      <a:gd name="T43" fmla="*/ 304 h 390"/>
                      <a:gd name="T44" fmla="*/ 0 w 364"/>
                      <a:gd name="T45" fmla="*/ 336 h 390"/>
                      <a:gd name="T46" fmla="*/ 0 w 364"/>
                      <a:gd name="T47" fmla="*/ 344 h 390"/>
                      <a:gd name="T48" fmla="*/ 4 w 364"/>
                      <a:gd name="T49" fmla="*/ 356 h 390"/>
                      <a:gd name="T50" fmla="*/ 16 w 364"/>
                      <a:gd name="T51" fmla="*/ 364 h 390"/>
                      <a:gd name="T52" fmla="*/ 58 w 364"/>
                      <a:gd name="T53" fmla="*/ 378 h 390"/>
                      <a:gd name="T54" fmla="*/ 116 w 364"/>
                      <a:gd name="T55" fmla="*/ 388 h 390"/>
                      <a:gd name="T56" fmla="*/ 182 w 364"/>
                      <a:gd name="T57" fmla="*/ 390 h 390"/>
                      <a:gd name="T58" fmla="*/ 250 w 364"/>
                      <a:gd name="T59" fmla="*/ 388 h 390"/>
                      <a:gd name="T60" fmla="*/ 308 w 364"/>
                      <a:gd name="T61" fmla="*/ 378 h 390"/>
                      <a:gd name="T62" fmla="*/ 348 w 364"/>
                      <a:gd name="T63" fmla="*/ 364 h 390"/>
                      <a:gd name="T64" fmla="*/ 360 w 364"/>
                      <a:gd name="T65" fmla="*/ 356 h 390"/>
                      <a:gd name="T66" fmla="*/ 364 w 364"/>
                      <a:gd name="T67" fmla="*/ 344 h 390"/>
                      <a:gd name="T68" fmla="*/ 364 w 364"/>
                      <a:gd name="T69" fmla="*/ 336 h 390"/>
                      <a:gd name="T70" fmla="*/ 354 w 364"/>
                      <a:gd name="T71" fmla="*/ 304 h 390"/>
                      <a:gd name="T72" fmla="*/ 326 w 364"/>
                      <a:gd name="T73" fmla="*/ 264 h 390"/>
                      <a:gd name="T74" fmla="*/ 282 w 364"/>
                      <a:gd name="T75" fmla="*/ 228 h 390"/>
                      <a:gd name="T76" fmla="*/ 228 w 364"/>
                      <a:gd name="T77" fmla="*/ 206 h 39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</a:cxnLst>
                    <a:rect l="0" t="0" r="r" b="b"/>
                    <a:pathLst>
                      <a:path w="364" h="390">
                        <a:moveTo>
                          <a:pt x="228" y="206"/>
                        </a:moveTo>
                        <a:lnTo>
                          <a:pt x="228" y="206"/>
                        </a:lnTo>
                        <a:lnTo>
                          <a:pt x="240" y="196"/>
                        </a:lnTo>
                        <a:lnTo>
                          <a:pt x="250" y="186"/>
                        </a:lnTo>
                        <a:lnTo>
                          <a:pt x="260" y="174"/>
                        </a:lnTo>
                        <a:lnTo>
                          <a:pt x="268" y="160"/>
                        </a:lnTo>
                        <a:lnTo>
                          <a:pt x="274" y="146"/>
                        </a:lnTo>
                        <a:lnTo>
                          <a:pt x="278" y="130"/>
                        </a:lnTo>
                        <a:lnTo>
                          <a:pt x="282" y="116"/>
                        </a:lnTo>
                        <a:lnTo>
                          <a:pt x="282" y="100"/>
                        </a:lnTo>
                        <a:lnTo>
                          <a:pt x="282" y="100"/>
                        </a:lnTo>
                        <a:lnTo>
                          <a:pt x="280" y="80"/>
                        </a:lnTo>
                        <a:lnTo>
                          <a:pt x="274" y="62"/>
                        </a:lnTo>
                        <a:lnTo>
                          <a:pt x="266" y="44"/>
                        </a:lnTo>
                        <a:lnTo>
                          <a:pt x="254" y="30"/>
                        </a:lnTo>
                        <a:lnTo>
                          <a:pt x="238" y="18"/>
                        </a:lnTo>
                        <a:lnTo>
                          <a:pt x="222" y="8"/>
                        </a:lnTo>
                        <a:lnTo>
                          <a:pt x="202" y="2"/>
                        </a:lnTo>
                        <a:lnTo>
                          <a:pt x="182" y="0"/>
                        </a:lnTo>
                        <a:lnTo>
                          <a:pt x="182" y="0"/>
                        </a:lnTo>
                        <a:lnTo>
                          <a:pt x="162" y="2"/>
                        </a:lnTo>
                        <a:lnTo>
                          <a:pt x="144" y="8"/>
                        </a:lnTo>
                        <a:lnTo>
                          <a:pt x="126" y="18"/>
                        </a:lnTo>
                        <a:lnTo>
                          <a:pt x="112" y="30"/>
                        </a:lnTo>
                        <a:lnTo>
                          <a:pt x="98" y="44"/>
                        </a:lnTo>
                        <a:lnTo>
                          <a:pt x="90" y="62"/>
                        </a:lnTo>
                        <a:lnTo>
                          <a:pt x="84" y="80"/>
                        </a:lnTo>
                        <a:lnTo>
                          <a:pt x="82" y="100"/>
                        </a:lnTo>
                        <a:lnTo>
                          <a:pt x="82" y="100"/>
                        </a:lnTo>
                        <a:lnTo>
                          <a:pt x="82" y="116"/>
                        </a:lnTo>
                        <a:lnTo>
                          <a:pt x="86" y="130"/>
                        </a:lnTo>
                        <a:lnTo>
                          <a:pt x="90" y="146"/>
                        </a:lnTo>
                        <a:lnTo>
                          <a:pt x="98" y="160"/>
                        </a:lnTo>
                        <a:lnTo>
                          <a:pt x="106" y="174"/>
                        </a:lnTo>
                        <a:lnTo>
                          <a:pt x="114" y="186"/>
                        </a:lnTo>
                        <a:lnTo>
                          <a:pt x="126" y="196"/>
                        </a:lnTo>
                        <a:lnTo>
                          <a:pt x="138" y="206"/>
                        </a:lnTo>
                        <a:lnTo>
                          <a:pt x="138" y="206"/>
                        </a:lnTo>
                        <a:lnTo>
                          <a:pt x="108" y="216"/>
                        </a:lnTo>
                        <a:lnTo>
                          <a:pt x="82" y="228"/>
                        </a:lnTo>
                        <a:lnTo>
                          <a:pt x="60" y="246"/>
                        </a:lnTo>
                        <a:lnTo>
                          <a:pt x="40" y="264"/>
                        </a:lnTo>
                        <a:lnTo>
                          <a:pt x="22" y="284"/>
                        </a:lnTo>
                        <a:lnTo>
                          <a:pt x="10" y="304"/>
                        </a:lnTo>
                        <a:lnTo>
                          <a:pt x="2" y="326"/>
                        </a:lnTo>
                        <a:lnTo>
                          <a:pt x="0" y="336"/>
                        </a:lnTo>
                        <a:lnTo>
                          <a:pt x="0" y="344"/>
                        </a:lnTo>
                        <a:lnTo>
                          <a:pt x="0" y="344"/>
                        </a:lnTo>
                        <a:lnTo>
                          <a:pt x="2" y="350"/>
                        </a:lnTo>
                        <a:lnTo>
                          <a:pt x="4" y="356"/>
                        </a:lnTo>
                        <a:lnTo>
                          <a:pt x="10" y="360"/>
                        </a:lnTo>
                        <a:lnTo>
                          <a:pt x="16" y="364"/>
                        </a:lnTo>
                        <a:lnTo>
                          <a:pt x="34" y="372"/>
                        </a:lnTo>
                        <a:lnTo>
                          <a:pt x="58" y="378"/>
                        </a:lnTo>
                        <a:lnTo>
                          <a:pt x="84" y="384"/>
                        </a:lnTo>
                        <a:lnTo>
                          <a:pt x="116" y="388"/>
                        </a:lnTo>
                        <a:lnTo>
                          <a:pt x="148" y="390"/>
                        </a:lnTo>
                        <a:lnTo>
                          <a:pt x="182" y="390"/>
                        </a:lnTo>
                        <a:lnTo>
                          <a:pt x="216" y="390"/>
                        </a:lnTo>
                        <a:lnTo>
                          <a:pt x="250" y="388"/>
                        </a:lnTo>
                        <a:lnTo>
                          <a:pt x="280" y="384"/>
                        </a:lnTo>
                        <a:lnTo>
                          <a:pt x="308" y="378"/>
                        </a:lnTo>
                        <a:lnTo>
                          <a:pt x="330" y="372"/>
                        </a:lnTo>
                        <a:lnTo>
                          <a:pt x="348" y="364"/>
                        </a:lnTo>
                        <a:lnTo>
                          <a:pt x="356" y="360"/>
                        </a:lnTo>
                        <a:lnTo>
                          <a:pt x="360" y="356"/>
                        </a:lnTo>
                        <a:lnTo>
                          <a:pt x="364" y="350"/>
                        </a:lnTo>
                        <a:lnTo>
                          <a:pt x="364" y="344"/>
                        </a:lnTo>
                        <a:lnTo>
                          <a:pt x="364" y="344"/>
                        </a:lnTo>
                        <a:lnTo>
                          <a:pt x="364" y="336"/>
                        </a:lnTo>
                        <a:lnTo>
                          <a:pt x="362" y="326"/>
                        </a:lnTo>
                        <a:lnTo>
                          <a:pt x="354" y="304"/>
                        </a:lnTo>
                        <a:lnTo>
                          <a:pt x="342" y="284"/>
                        </a:lnTo>
                        <a:lnTo>
                          <a:pt x="326" y="264"/>
                        </a:lnTo>
                        <a:lnTo>
                          <a:pt x="306" y="246"/>
                        </a:lnTo>
                        <a:lnTo>
                          <a:pt x="282" y="228"/>
                        </a:lnTo>
                        <a:lnTo>
                          <a:pt x="256" y="216"/>
                        </a:lnTo>
                        <a:lnTo>
                          <a:pt x="228" y="206"/>
                        </a:lnTo>
                        <a:lnTo>
                          <a:pt x="228" y="206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  <p:sp>
                <p:nvSpPr>
                  <p:cNvPr id="29" name="任意多边形: 形状 28">
                    <a:extLst>
                      <a:ext uri="{FF2B5EF4-FFF2-40B4-BE49-F238E27FC236}">
                        <a16:creationId xmlns:a16="http://schemas.microsoft.com/office/drawing/2014/main" id="{FBA6D29E-1318-4544-9A5A-1B20D6C53FF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1044238" y="1517650"/>
                    <a:ext cx="1800225" cy="1212850"/>
                  </a:xfrm>
                  <a:custGeom>
                    <a:avLst/>
                    <a:gdLst>
                      <a:gd name="T0" fmla="*/ 134 w 1134"/>
                      <a:gd name="T1" fmla="*/ 0 h 764"/>
                      <a:gd name="T2" fmla="*/ 120 w 1134"/>
                      <a:gd name="T3" fmla="*/ 0 h 764"/>
                      <a:gd name="T4" fmla="*/ 94 w 1134"/>
                      <a:gd name="T5" fmla="*/ 6 h 764"/>
                      <a:gd name="T6" fmla="*/ 70 w 1134"/>
                      <a:gd name="T7" fmla="*/ 16 h 764"/>
                      <a:gd name="T8" fmla="*/ 48 w 1134"/>
                      <a:gd name="T9" fmla="*/ 30 h 764"/>
                      <a:gd name="T10" fmla="*/ 30 w 1134"/>
                      <a:gd name="T11" fmla="*/ 48 h 764"/>
                      <a:gd name="T12" fmla="*/ 16 w 1134"/>
                      <a:gd name="T13" fmla="*/ 70 h 764"/>
                      <a:gd name="T14" fmla="*/ 6 w 1134"/>
                      <a:gd name="T15" fmla="*/ 94 h 764"/>
                      <a:gd name="T16" fmla="*/ 0 w 1134"/>
                      <a:gd name="T17" fmla="*/ 120 h 764"/>
                      <a:gd name="T18" fmla="*/ 0 w 1134"/>
                      <a:gd name="T19" fmla="*/ 630 h 764"/>
                      <a:gd name="T20" fmla="*/ 0 w 1134"/>
                      <a:gd name="T21" fmla="*/ 644 h 764"/>
                      <a:gd name="T22" fmla="*/ 6 w 1134"/>
                      <a:gd name="T23" fmla="*/ 670 h 764"/>
                      <a:gd name="T24" fmla="*/ 16 w 1134"/>
                      <a:gd name="T25" fmla="*/ 694 h 764"/>
                      <a:gd name="T26" fmla="*/ 30 w 1134"/>
                      <a:gd name="T27" fmla="*/ 716 h 764"/>
                      <a:gd name="T28" fmla="*/ 48 w 1134"/>
                      <a:gd name="T29" fmla="*/ 734 h 764"/>
                      <a:gd name="T30" fmla="*/ 70 w 1134"/>
                      <a:gd name="T31" fmla="*/ 748 h 764"/>
                      <a:gd name="T32" fmla="*/ 94 w 1134"/>
                      <a:gd name="T33" fmla="*/ 758 h 764"/>
                      <a:gd name="T34" fmla="*/ 120 w 1134"/>
                      <a:gd name="T35" fmla="*/ 764 h 764"/>
                      <a:gd name="T36" fmla="*/ 252 w 1134"/>
                      <a:gd name="T37" fmla="*/ 764 h 764"/>
                      <a:gd name="T38" fmla="*/ 134 w 1134"/>
                      <a:gd name="T39" fmla="*/ 710 h 764"/>
                      <a:gd name="T40" fmla="*/ 118 w 1134"/>
                      <a:gd name="T41" fmla="*/ 710 h 764"/>
                      <a:gd name="T42" fmla="*/ 90 w 1134"/>
                      <a:gd name="T43" fmla="*/ 698 h 764"/>
                      <a:gd name="T44" fmla="*/ 68 w 1134"/>
                      <a:gd name="T45" fmla="*/ 676 h 764"/>
                      <a:gd name="T46" fmla="*/ 56 w 1134"/>
                      <a:gd name="T47" fmla="*/ 646 h 764"/>
                      <a:gd name="T48" fmla="*/ 54 w 1134"/>
                      <a:gd name="T49" fmla="*/ 134 h 764"/>
                      <a:gd name="T50" fmla="*/ 56 w 1134"/>
                      <a:gd name="T51" fmla="*/ 118 h 764"/>
                      <a:gd name="T52" fmla="*/ 68 w 1134"/>
                      <a:gd name="T53" fmla="*/ 90 h 764"/>
                      <a:gd name="T54" fmla="*/ 90 w 1134"/>
                      <a:gd name="T55" fmla="*/ 68 h 764"/>
                      <a:gd name="T56" fmla="*/ 118 w 1134"/>
                      <a:gd name="T57" fmla="*/ 56 h 764"/>
                      <a:gd name="T58" fmla="*/ 998 w 1134"/>
                      <a:gd name="T59" fmla="*/ 54 h 764"/>
                      <a:gd name="T60" fmla="*/ 1014 w 1134"/>
                      <a:gd name="T61" fmla="*/ 56 h 764"/>
                      <a:gd name="T62" fmla="*/ 1044 w 1134"/>
                      <a:gd name="T63" fmla="*/ 68 h 764"/>
                      <a:gd name="T64" fmla="*/ 1066 w 1134"/>
                      <a:gd name="T65" fmla="*/ 90 h 764"/>
                      <a:gd name="T66" fmla="*/ 1078 w 1134"/>
                      <a:gd name="T67" fmla="*/ 118 h 764"/>
                      <a:gd name="T68" fmla="*/ 1080 w 1134"/>
                      <a:gd name="T69" fmla="*/ 630 h 764"/>
                      <a:gd name="T70" fmla="*/ 1078 w 1134"/>
                      <a:gd name="T71" fmla="*/ 646 h 764"/>
                      <a:gd name="T72" fmla="*/ 1066 w 1134"/>
                      <a:gd name="T73" fmla="*/ 676 h 764"/>
                      <a:gd name="T74" fmla="*/ 1044 w 1134"/>
                      <a:gd name="T75" fmla="*/ 698 h 764"/>
                      <a:gd name="T76" fmla="*/ 1014 w 1134"/>
                      <a:gd name="T77" fmla="*/ 710 h 764"/>
                      <a:gd name="T78" fmla="*/ 536 w 1134"/>
                      <a:gd name="T79" fmla="*/ 710 h 764"/>
                      <a:gd name="T80" fmla="*/ 998 w 1134"/>
                      <a:gd name="T81" fmla="*/ 764 h 764"/>
                      <a:gd name="T82" fmla="*/ 1012 w 1134"/>
                      <a:gd name="T83" fmla="*/ 764 h 764"/>
                      <a:gd name="T84" fmla="*/ 1038 w 1134"/>
                      <a:gd name="T85" fmla="*/ 758 h 764"/>
                      <a:gd name="T86" fmla="*/ 1062 w 1134"/>
                      <a:gd name="T87" fmla="*/ 748 h 764"/>
                      <a:gd name="T88" fmla="*/ 1084 w 1134"/>
                      <a:gd name="T89" fmla="*/ 734 h 764"/>
                      <a:gd name="T90" fmla="*/ 1102 w 1134"/>
                      <a:gd name="T91" fmla="*/ 716 h 764"/>
                      <a:gd name="T92" fmla="*/ 1116 w 1134"/>
                      <a:gd name="T93" fmla="*/ 694 h 764"/>
                      <a:gd name="T94" fmla="*/ 1126 w 1134"/>
                      <a:gd name="T95" fmla="*/ 670 h 764"/>
                      <a:gd name="T96" fmla="*/ 1132 w 1134"/>
                      <a:gd name="T97" fmla="*/ 644 h 764"/>
                      <a:gd name="T98" fmla="*/ 1134 w 1134"/>
                      <a:gd name="T99" fmla="*/ 134 h 764"/>
                      <a:gd name="T100" fmla="*/ 1132 w 1134"/>
                      <a:gd name="T101" fmla="*/ 120 h 764"/>
                      <a:gd name="T102" fmla="*/ 1126 w 1134"/>
                      <a:gd name="T103" fmla="*/ 94 h 764"/>
                      <a:gd name="T104" fmla="*/ 1116 w 1134"/>
                      <a:gd name="T105" fmla="*/ 70 h 764"/>
                      <a:gd name="T106" fmla="*/ 1102 w 1134"/>
                      <a:gd name="T107" fmla="*/ 48 h 764"/>
                      <a:gd name="T108" fmla="*/ 1084 w 1134"/>
                      <a:gd name="T109" fmla="*/ 30 h 764"/>
                      <a:gd name="T110" fmla="*/ 1062 w 1134"/>
                      <a:gd name="T111" fmla="*/ 16 h 764"/>
                      <a:gd name="T112" fmla="*/ 1038 w 1134"/>
                      <a:gd name="T113" fmla="*/ 6 h 764"/>
                      <a:gd name="T114" fmla="*/ 1012 w 1134"/>
                      <a:gd name="T115" fmla="*/ 0 h 764"/>
                      <a:gd name="T116" fmla="*/ 998 w 1134"/>
                      <a:gd name="T117" fmla="*/ 0 h 764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</a:cxnLst>
                    <a:rect l="0" t="0" r="r" b="b"/>
                    <a:pathLst>
                      <a:path w="1134" h="764">
                        <a:moveTo>
                          <a:pt x="998" y="0"/>
                        </a:moveTo>
                        <a:lnTo>
                          <a:pt x="134" y="0"/>
                        </a:lnTo>
                        <a:lnTo>
                          <a:pt x="134" y="0"/>
                        </a:lnTo>
                        <a:lnTo>
                          <a:pt x="120" y="0"/>
                        </a:lnTo>
                        <a:lnTo>
                          <a:pt x="108" y="2"/>
                        </a:lnTo>
                        <a:lnTo>
                          <a:pt x="94" y="6"/>
                        </a:lnTo>
                        <a:lnTo>
                          <a:pt x="82" y="10"/>
                        </a:lnTo>
                        <a:lnTo>
                          <a:pt x="70" y="16"/>
                        </a:lnTo>
                        <a:lnTo>
                          <a:pt x="58" y="22"/>
                        </a:lnTo>
                        <a:lnTo>
                          <a:pt x="48" y="30"/>
                        </a:lnTo>
                        <a:lnTo>
                          <a:pt x="38" y="40"/>
                        </a:lnTo>
                        <a:lnTo>
                          <a:pt x="30" y="48"/>
                        </a:lnTo>
                        <a:lnTo>
                          <a:pt x="22" y="60"/>
                        </a:lnTo>
                        <a:lnTo>
                          <a:pt x="16" y="70"/>
                        </a:lnTo>
                        <a:lnTo>
                          <a:pt x="10" y="82"/>
                        </a:lnTo>
                        <a:lnTo>
                          <a:pt x="6" y="94"/>
                        </a:lnTo>
                        <a:lnTo>
                          <a:pt x="2" y="108"/>
                        </a:lnTo>
                        <a:lnTo>
                          <a:pt x="0" y="120"/>
                        </a:lnTo>
                        <a:lnTo>
                          <a:pt x="0" y="134"/>
                        </a:lnTo>
                        <a:lnTo>
                          <a:pt x="0" y="630"/>
                        </a:lnTo>
                        <a:lnTo>
                          <a:pt x="0" y="630"/>
                        </a:lnTo>
                        <a:lnTo>
                          <a:pt x="0" y="644"/>
                        </a:lnTo>
                        <a:lnTo>
                          <a:pt x="2" y="658"/>
                        </a:lnTo>
                        <a:lnTo>
                          <a:pt x="6" y="670"/>
                        </a:lnTo>
                        <a:lnTo>
                          <a:pt x="10" y="682"/>
                        </a:lnTo>
                        <a:lnTo>
                          <a:pt x="16" y="694"/>
                        </a:lnTo>
                        <a:lnTo>
                          <a:pt x="22" y="706"/>
                        </a:lnTo>
                        <a:lnTo>
                          <a:pt x="30" y="716"/>
                        </a:lnTo>
                        <a:lnTo>
                          <a:pt x="38" y="726"/>
                        </a:lnTo>
                        <a:lnTo>
                          <a:pt x="48" y="734"/>
                        </a:lnTo>
                        <a:lnTo>
                          <a:pt x="58" y="742"/>
                        </a:lnTo>
                        <a:lnTo>
                          <a:pt x="70" y="748"/>
                        </a:lnTo>
                        <a:lnTo>
                          <a:pt x="82" y="754"/>
                        </a:lnTo>
                        <a:lnTo>
                          <a:pt x="94" y="758"/>
                        </a:lnTo>
                        <a:lnTo>
                          <a:pt x="108" y="762"/>
                        </a:lnTo>
                        <a:lnTo>
                          <a:pt x="120" y="764"/>
                        </a:lnTo>
                        <a:lnTo>
                          <a:pt x="134" y="764"/>
                        </a:lnTo>
                        <a:lnTo>
                          <a:pt x="252" y="764"/>
                        </a:lnTo>
                        <a:lnTo>
                          <a:pt x="256" y="710"/>
                        </a:lnTo>
                        <a:lnTo>
                          <a:pt x="134" y="710"/>
                        </a:lnTo>
                        <a:lnTo>
                          <a:pt x="134" y="710"/>
                        </a:lnTo>
                        <a:lnTo>
                          <a:pt x="118" y="710"/>
                        </a:lnTo>
                        <a:lnTo>
                          <a:pt x="102" y="704"/>
                        </a:lnTo>
                        <a:lnTo>
                          <a:pt x="90" y="698"/>
                        </a:lnTo>
                        <a:lnTo>
                          <a:pt x="78" y="688"/>
                        </a:lnTo>
                        <a:lnTo>
                          <a:pt x="68" y="676"/>
                        </a:lnTo>
                        <a:lnTo>
                          <a:pt x="60" y="662"/>
                        </a:lnTo>
                        <a:lnTo>
                          <a:pt x="56" y="646"/>
                        </a:lnTo>
                        <a:lnTo>
                          <a:pt x="54" y="630"/>
                        </a:lnTo>
                        <a:lnTo>
                          <a:pt x="54" y="134"/>
                        </a:lnTo>
                        <a:lnTo>
                          <a:pt x="54" y="134"/>
                        </a:lnTo>
                        <a:lnTo>
                          <a:pt x="56" y="118"/>
                        </a:lnTo>
                        <a:lnTo>
                          <a:pt x="60" y="104"/>
                        </a:lnTo>
                        <a:lnTo>
                          <a:pt x="68" y="90"/>
                        </a:lnTo>
                        <a:lnTo>
                          <a:pt x="78" y="78"/>
                        </a:lnTo>
                        <a:lnTo>
                          <a:pt x="90" y="68"/>
                        </a:lnTo>
                        <a:lnTo>
                          <a:pt x="102" y="60"/>
                        </a:lnTo>
                        <a:lnTo>
                          <a:pt x="118" y="56"/>
                        </a:lnTo>
                        <a:lnTo>
                          <a:pt x="134" y="54"/>
                        </a:lnTo>
                        <a:lnTo>
                          <a:pt x="998" y="54"/>
                        </a:lnTo>
                        <a:lnTo>
                          <a:pt x="998" y="54"/>
                        </a:lnTo>
                        <a:lnTo>
                          <a:pt x="1014" y="56"/>
                        </a:lnTo>
                        <a:lnTo>
                          <a:pt x="1030" y="60"/>
                        </a:lnTo>
                        <a:lnTo>
                          <a:pt x="1044" y="68"/>
                        </a:lnTo>
                        <a:lnTo>
                          <a:pt x="1056" y="78"/>
                        </a:lnTo>
                        <a:lnTo>
                          <a:pt x="1066" y="90"/>
                        </a:lnTo>
                        <a:lnTo>
                          <a:pt x="1072" y="104"/>
                        </a:lnTo>
                        <a:lnTo>
                          <a:pt x="1078" y="118"/>
                        </a:lnTo>
                        <a:lnTo>
                          <a:pt x="1080" y="134"/>
                        </a:lnTo>
                        <a:lnTo>
                          <a:pt x="1080" y="630"/>
                        </a:lnTo>
                        <a:lnTo>
                          <a:pt x="1080" y="630"/>
                        </a:lnTo>
                        <a:lnTo>
                          <a:pt x="1078" y="646"/>
                        </a:lnTo>
                        <a:lnTo>
                          <a:pt x="1072" y="662"/>
                        </a:lnTo>
                        <a:lnTo>
                          <a:pt x="1066" y="676"/>
                        </a:lnTo>
                        <a:lnTo>
                          <a:pt x="1056" y="688"/>
                        </a:lnTo>
                        <a:lnTo>
                          <a:pt x="1044" y="698"/>
                        </a:lnTo>
                        <a:lnTo>
                          <a:pt x="1030" y="704"/>
                        </a:lnTo>
                        <a:lnTo>
                          <a:pt x="1014" y="710"/>
                        </a:lnTo>
                        <a:lnTo>
                          <a:pt x="998" y="710"/>
                        </a:lnTo>
                        <a:lnTo>
                          <a:pt x="536" y="710"/>
                        </a:lnTo>
                        <a:lnTo>
                          <a:pt x="540" y="764"/>
                        </a:lnTo>
                        <a:lnTo>
                          <a:pt x="998" y="764"/>
                        </a:lnTo>
                        <a:lnTo>
                          <a:pt x="998" y="764"/>
                        </a:lnTo>
                        <a:lnTo>
                          <a:pt x="1012" y="764"/>
                        </a:lnTo>
                        <a:lnTo>
                          <a:pt x="1026" y="762"/>
                        </a:lnTo>
                        <a:lnTo>
                          <a:pt x="1038" y="758"/>
                        </a:lnTo>
                        <a:lnTo>
                          <a:pt x="1050" y="754"/>
                        </a:lnTo>
                        <a:lnTo>
                          <a:pt x="1062" y="748"/>
                        </a:lnTo>
                        <a:lnTo>
                          <a:pt x="1074" y="742"/>
                        </a:lnTo>
                        <a:lnTo>
                          <a:pt x="1084" y="734"/>
                        </a:lnTo>
                        <a:lnTo>
                          <a:pt x="1094" y="726"/>
                        </a:lnTo>
                        <a:lnTo>
                          <a:pt x="1102" y="716"/>
                        </a:lnTo>
                        <a:lnTo>
                          <a:pt x="1110" y="706"/>
                        </a:lnTo>
                        <a:lnTo>
                          <a:pt x="1116" y="694"/>
                        </a:lnTo>
                        <a:lnTo>
                          <a:pt x="1122" y="682"/>
                        </a:lnTo>
                        <a:lnTo>
                          <a:pt x="1126" y="670"/>
                        </a:lnTo>
                        <a:lnTo>
                          <a:pt x="1130" y="658"/>
                        </a:lnTo>
                        <a:lnTo>
                          <a:pt x="1132" y="644"/>
                        </a:lnTo>
                        <a:lnTo>
                          <a:pt x="1134" y="630"/>
                        </a:lnTo>
                        <a:lnTo>
                          <a:pt x="1134" y="134"/>
                        </a:lnTo>
                        <a:lnTo>
                          <a:pt x="1134" y="134"/>
                        </a:lnTo>
                        <a:lnTo>
                          <a:pt x="1132" y="120"/>
                        </a:lnTo>
                        <a:lnTo>
                          <a:pt x="1130" y="108"/>
                        </a:lnTo>
                        <a:lnTo>
                          <a:pt x="1126" y="94"/>
                        </a:lnTo>
                        <a:lnTo>
                          <a:pt x="1122" y="82"/>
                        </a:lnTo>
                        <a:lnTo>
                          <a:pt x="1116" y="70"/>
                        </a:lnTo>
                        <a:lnTo>
                          <a:pt x="1110" y="60"/>
                        </a:lnTo>
                        <a:lnTo>
                          <a:pt x="1102" y="48"/>
                        </a:lnTo>
                        <a:lnTo>
                          <a:pt x="1094" y="40"/>
                        </a:lnTo>
                        <a:lnTo>
                          <a:pt x="1084" y="30"/>
                        </a:lnTo>
                        <a:lnTo>
                          <a:pt x="1074" y="22"/>
                        </a:lnTo>
                        <a:lnTo>
                          <a:pt x="1062" y="16"/>
                        </a:lnTo>
                        <a:lnTo>
                          <a:pt x="1050" y="10"/>
                        </a:lnTo>
                        <a:lnTo>
                          <a:pt x="1038" y="6"/>
                        </a:lnTo>
                        <a:lnTo>
                          <a:pt x="1026" y="2"/>
                        </a:lnTo>
                        <a:lnTo>
                          <a:pt x="1012" y="0"/>
                        </a:lnTo>
                        <a:lnTo>
                          <a:pt x="998" y="0"/>
                        </a:lnTo>
                        <a:lnTo>
                          <a:pt x="998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  <p:sp>
                <p:nvSpPr>
                  <p:cNvPr id="30" name="任意多边形: 形状 29">
                    <a:extLst>
                      <a:ext uri="{FF2B5EF4-FFF2-40B4-BE49-F238E27FC236}">
                        <a16:creationId xmlns:a16="http://schemas.microsoft.com/office/drawing/2014/main" id="{04E94F45-D10D-496B-8754-41B4A65DEEB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0545763" y="1733550"/>
                    <a:ext cx="260350" cy="282575"/>
                  </a:xfrm>
                  <a:custGeom>
                    <a:avLst/>
                    <a:gdLst>
                      <a:gd name="T0" fmla="*/ 164 w 164"/>
                      <a:gd name="T1" fmla="*/ 82 h 178"/>
                      <a:gd name="T2" fmla="*/ 164 w 164"/>
                      <a:gd name="T3" fmla="*/ 82 h 178"/>
                      <a:gd name="T4" fmla="*/ 162 w 164"/>
                      <a:gd name="T5" fmla="*/ 66 h 178"/>
                      <a:gd name="T6" fmla="*/ 158 w 164"/>
                      <a:gd name="T7" fmla="*/ 50 h 178"/>
                      <a:gd name="T8" fmla="*/ 150 w 164"/>
                      <a:gd name="T9" fmla="*/ 36 h 178"/>
                      <a:gd name="T10" fmla="*/ 140 w 164"/>
                      <a:gd name="T11" fmla="*/ 24 h 178"/>
                      <a:gd name="T12" fmla="*/ 128 w 164"/>
                      <a:gd name="T13" fmla="*/ 14 h 178"/>
                      <a:gd name="T14" fmla="*/ 114 w 164"/>
                      <a:gd name="T15" fmla="*/ 6 h 178"/>
                      <a:gd name="T16" fmla="*/ 98 w 164"/>
                      <a:gd name="T17" fmla="*/ 2 h 178"/>
                      <a:gd name="T18" fmla="*/ 82 w 164"/>
                      <a:gd name="T19" fmla="*/ 0 h 178"/>
                      <a:gd name="T20" fmla="*/ 82 w 164"/>
                      <a:gd name="T21" fmla="*/ 0 h 178"/>
                      <a:gd name="T22" fmla="*/ 66 w 164"/>
                      <a:gd name="T23" fmla="*/ 2 h 178"/>
                      <a:gd name="T24" fmla="*/ 50 w 164"/>
                      <a:gd name="T25" fmla="*/ 6 h 178"/>
                      <a:gd name="T26" fmla="*/ 36 w 164"/>
                      <a:gd name="T27" fmla="*/ 14 h 178"/>
                      <a:gd name="T28" fmla="*/ 24 w 164"/>
                      <a:gd name="T29" fmla="*/ 24 h 178"/>
                      <a:gd name="T30" fmla="*/ 14 w 164"/>
                      <a:gd name="T31" fmla="*/ 36 h 178"/>
                      <a:gd name="T32" fmla="*/ 8 w 164"/>
                      <a:gd name="T33" fmla="*/ 50 h 178"/>
                      <a:gd name="T34" fmla="*/ 2 w 164"/>
                      <a:gd name="T35" fmla="*/ 66 h 178"/>
                      <a:gd name="T36" fmla="*/ 0 w 164"/>
                      <a:gd name="T37" fmla="*/ 82 h 178"/>
                      <a:gd name="T38" fmla="*/ 0 w 164"/>
                      <a:gd name="T39" fmla="*/ 82 h 178"/>
                      <a:gd name="T40" fmla="*/ 2 w 164"/>
                      <a:gd name="T41" fmla="*/ 98 h 178"/>
                      <a:gd name="T42" fmla="*/ 8 w 164"/>
                      <a:gd name="T43" fmla="*/ 116 h 178"/>
                      <a:gd name="T44" fmla="*/ 14 w 164"/>
                      <a:gd name="T45" fmla="*/ 132 h 178"/>
                      <a:gd name="T46" fmla="*/ 24 w 164"/>
                      <a:gd name="T47" fmla="*/ 148 h 178"/>
                      <a:gd name="T48" fmla="*/ 36 w 164"/>
                      <a:gd name="T49" fmla="*/ 160 h 178"/>
                      <a:gd name="T50" fmla="*/ 50 w 164"/>
                      <a:gd name="T51" fmla="*/ 170 h 178"/>
                      <a:gd name="T52" fmla="*/ 66 w 164"/>
                      <a:gd name="T53" fmla="*/ 176 h 178"/>
                      <a:gd name="T54" fmla="*/ 82 w 164"/>
                      <a:gd name="T55" fmla="*/ 178 h 178"/>
                      <a:gd name="T56" fmla="*/ 82 w 164"/>
                      <a:gd name="T57" fmla="*/ 178 h 178"/>
                      <a:gd name="T58" fmla="*/ 98 w 164"/>
                      <a:gd name="T59" fmla="*/ 176 h 178"/>
                      <a:gd name="T60" fmla="*/ 114 w 164"/>
                      <a:gd name="T61" fmla="*/ 170 h 178"/>
                      <a:gd name="T62" fmla="*/ 128 w 164"/>
                      <a:gd name="T63" fmla="*/ 160 h 178"/>
                      <a:gd name="T64" fmla="*/ 140 w 164"/>
                      <a:gd name="T65" fmla="*/ 148 h 178"/>
                      <a:gd name="T66" fmla="*/ 150 w 164"/>
                      <a:gd name="T67" fmla="*/ 132 h 178"/>
                      <a:gd name="T68" fmla="*/ 158 w 164"/>
                      <a:gd name="T69" fmla="*/ 116 h 178"/>
                      <a:gd name="T70" fmla="*/ 162 w 164"/>
                      <a:gd name="T71" fmla="*/ 98 h 178"/>
                      <a:gd name="T72" fmla="*/ 164 w 164"/>
                      <a:gd name="T73" fmla="*/ 82 h 178"/>
                      <a:gd name="T74" fmla="*/ 164 w 164"/>
                      <a:gd name="T75" fmla="*/ 82 h 178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</a:cxnLst>
                    <a:rect l="0" t="0" r="r" b="b"/>
                    <a:pathLst>
                      <a:path w="164" h="178">
                        <a:moveTo>
                          <a:pt x="164" y="82"/>
                        </a:moveTo>
                        <a:lnTo>
                          <a:pt x="164" y="82"/>
                        </a:lnTo>
                        <a:lnTo>
                          <a:pt x="162" y="66"/>
                        </a:lnTo>
                        <a:lnTo>
                          <a:pt x="158" y="50"/>
                        </a:lnTo>
                        <a:lnTo>
                          <a:pt x="150" y="36"/>
                        </a:lnTo>
                        <a:lnTo>
                          <a:pt x="140" y="24"/>
                        </a:lnTo>
                        <a:lnTo>
                          <a:pt x="128" y="14"/>
                        </a:lnTo>
                        <a:lnTo>
                          <a:pt x="114" y="6"/>
                        </a:lnTo>
                        <a:lnTo>
                          <a:pt x="98" y="2"/>
                        </a:lnTo>
                        <a:lnTo>
                          <a:pt x="82" y="0"/>
                        </a:lnTo>
                        <a:lnTo>
                          <a:pt x="82" y="0"/>
                        </a:lnTo>
                        <a:lnTo>
                          <a:pt x="66" y="2"/>
                        </a:lnTo>
                        <a:lnTo>
                          <a:pt x="50" y="6"/>
                        </a:lnTo>
                        <a:lnTo>
                          <a:pt x="36" y="14"/>
                        </a:lnTo>
                        <a:lnTo>
                          <a:pt x="24" y="24"/>
                        </a:lnTo>
                        <a:lnTo>
                          <a:pt x="14" y="36"/>
                        </a:lnTo>
                        <a:lnTo>
                          <a:pt x="8" y="50"/>
                        </a:lnTo>
                        <a:lnTo>
                          <a:pt x="2" y="66"/>
                        </a:lnTo>
                        <a:lnTo>
                          <a:pt x="0" y="82"/>
                        </a:lnTo>
                        <a:lnTo>
                          <a:pt x="0" y="82"/>
                        </a:lnTo>
                        <a:lnTo>
                          <a:pt x="2" y="98"/>
                        </a:lnTo>
                        <a:lnTo>
                          <a:pt x="8" y="116"/>
                        </a:lnTo>
                        <a:lnTo>
                          <a:pt x="14" y="132"/>
                        </a:lnTo>
                        <a:lnTo>
                          <a:pt x="24" y="148"/>
                        </a:lnTo>
                        <a:lnTo>
                          <a:pt x="36" y="160"/>
                        </a:lnTo>
                        <a:lnTo>
                          <a:pt x="50" y="170"/>
                        </a:lnTo>
                        <a:lnTo>
                          <a:pt x="66" y="176"/>
                        </a:lnTo>
                        <a:lnTo>
                          <a:pt x="82" y="178"/>
                        </a:lnTo>
                        <a:lnTo>
                          <a:pt x="82" y="178"/>
                        </a:lnTo>
                        <a:lnTo>
                          <a:pt x="98" y="176"/>
                        </a:lnTo>
                        <a:lnTo>
                          <a:pt x="114" y="170"/>
                        </a:lnTo>
                        <a:lnTo>
                          <a:pt x="128" y="160"/>
                        </a:lnTo>
                        <a:lnTo>
                          <a:pt x="140" y="148"/>
                        </a:lnTo>
                        <a:lnTo>
                          <a:pt x="150" y="132"/>
                        </a:lnTo>
                        <a:lnTo>
                          <a:pt x="158" y="116"/>
                        </a:lnTo>
                        <a:lnTo>
                          <a:pt x="162" y="98"/>
                        </a:lnTo>
                        <a:lnTo>
                          <a:pt x="164" y="82"/>
                        </a:lnTo>
                        <a:lnTo>
                          <a:pt x="164" y="82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  <p:sp>
                <p:nvSpPr>
                  <p:cNvPr id="31" name="任意多边形: 形状 30">
                    <a:extLst>
                      <a:ext uri="{FF2B5EF4-FFF2-40B4-BE49-F238E27FC236}">
                        <a16:creationId xmlns:a16="http://schemas.microsoft.com/office/drawing/2014/main" id="{FA863005-FE60-46C8-B511-C6215AC8C70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10752138" y="2028825"/>
                    <a:ext cx="838200" cy="1047750"/>
                  </a:xfrm>
                  <a:custGeom>
                    <a:avLst/>
                    <a:gdLst>
                      <a:gd name="T0" fmla="*/ 64 w 528"/>
                      <a:gd name="T1" fmla="*/ 32 h 660"/>
                      <a:gd name="T2" fmla="*/ 60 w 528"/>
                      <a:gd name="T3" fmla="*/ 36 h 660"/>
                      <a:gd name="T4" fmla="*/ 54 w 528"/>
                      <a:gd name="T5" fmla="*/ 48 h 660"/>
                      <a:gd name="T6" fmla="*/ 0 w 528"/>
                      <a:gd name="T7" fmla="*/ 282 h 660"/>
                      <a:gd name="T8" fmla="*/ 0 w 528"/>
                      <a:gd name="T9" fmla="*/ 296 h 660"/>
                      <a:gd name="T10" fmla="*/ 8 w 528"/>
                      <a:gd name="T11" fmla="*/ 312 h 660"/>
                      <a:gd name="T12" fmla="*/ 24 w 528"/>
                      <a:gd name="T13" fmla="*/ 322 h 660"/>
                      <a:gd name="T14" fmla="*/ 32 w 528"/>
                      <a:gd name="T15" fmla="*/ 322 h 660"/>
                      <a:gd name="T16" fmla="*/ 58 w 528"/>
                      <a:gd name="T17" fmla="*/ 306 h 660"/>
                      <a:gd name="T18" fmla="*/ 110 w 528"/>
                      <a:gd name="T19" fmla="*/ 82 h 660"/>
                      <a:gd name="T20" fmla="*/ 96 w 528"/>
                      <a:gd name="T21" fmla="*/ 618 h 660"/>
                      <a:gd name="T22" fmla="*/ 98 w 528"/>
                      <a:gd name="T23" fmla="*/ 634 h 660"/>
                      <a:gd name="T24" fmla="*/ 110 w 528"/>
                      <a:gd name="T25" fmla="*/ 652 h 660"/>
                      <a:gd name="T26" fmla="*/ 132 w 528"/>
                      <a:gd name="T27" fmla="*/ 660 h 660"/>
                      <a:gd name="T28" fmla="*/ 134 w 528"/>
                      <a:gd name="T29" fmla="*/ 660 h 660"/>
                      <a:gd name="T30" fmla="*/ 156 w 528"/>
                      <a:gd name="T31" fmla="*/ 654 h 660"/>
                      <a:gd name="T32" fmla="*/ 170 w 528"/>
                      <a:gd name="T33" fmla="*/ 638 h 660"/>
                      <a:gd name="T34" fmla="*/ 196 w 528"/>
                      <a:gd name="T35" fmla="*/ 336 h 660"/>
                      <a:gd name="T36" fmla="*/ 212 w 528"/>
                      <a:gd name="T37" fmla="*/ 340 h 660"/>
                      <a:gd name="T38" fmla="*/ 228 w 528"/>
                      <a:gd name="T39" fmla="*/ 336 h 660"/>
                      <a:gd name="T40" fmla="*/ 252 w 528"/>
                      <a:gd name="T41" fmla="*/ 632 h 660"/>
                      <a:gd name="T42" fmla="*/ 264 w 528"/>
                      <a:gd name="T43" fmla="*/ 650 h 660"/>
                      <a:gd name="T44" fmla="*/ 282 w 528"/>
                      <a:gd name="T45" fmla="*/ 660 h 660"/>
                      <a:gd name="T46" fmla="*/ 292 w 528"/>
                      <a:gd name="T47" fmla="*/ 660 h 660"/>
                      <a:gd name="T48" fmla="*/ 308 w 528"/>
                      <a:gd name="T49" fmla="*/ 656 h 660"/>
                      <a:gd name="T50" fmla="*/ 324 w 528"/>
                      <a:gd name="T51" fmla="*/ 640 h 660"/>
                      <a:gd name="T52" fmla="*/ 328 w 528"/>
                      <a:gd name="T53" fmla="*/ 618 h 660"/>
                      <a:gd name="T54" fmla="*/ 302 w 528"/>
                      <a:gd name="T55" fmla="*/ 80 h 660"/>
                      <a:gd name="T56" fmla="*/ 330 w 528"/>
                      <a:gd name="T57" fmla="*/ 88 h 660"/>
                      <a:gd name="T58" fmla="*/ 486 w 528"/>
                      <a:gd name="T59" fmla="*/ 140 h 660"/>
                      <a:gd name="T60" fmla="*/ 496 w 528"/>
                      <a:gd name="T61" fmla="*/ 142 h 660"/>
                      <a:gd name="T62" fmla="*/ 522 w 528"/>
                      <a:gd name="T63" fmla="*/ 128 h 660"/>
                      <a:gd name="T64" fmla="*/ 528 w 528"/>
                      <a:gd name="T65" fmla="*/ 112 h 660"/>
                      <a:gd name="T66" fmla="*/ 524 w 528"/>
                      <a:gd name="T67" fmla="*/ 94 h 660"/>
                      <a:gd name="T68" fmla="*/ 512 w 528"/>
                      <a:gd name="T69" fmla="*/ 82 h 660"/>
                      <a:gd name="T70" fmla="*/ 352 w 528"/>
                      <a:gd name="T71" fmla="*/ 26 h 660"/>
                      <a:gd name="T72" fmla="*/ 268 w 528"/>
                      <a:gd name="T73" fmla="*/ 4 h 660"/>
                      <a:gd name="T74" fmla="*/ 216 w 528"/>
                      <a:gd name="T75" fmla="*/ 16 h 660"/>
                      <a:gd name="T76" fmla="*/ 212 w 528"/>
                      <a:gd name="T77" fmla="*/ 230 h 660"/>
                      <a:gd name="T78" fmla="*/ 208 w 528"/>
                      <a:gd name="T79" fmla="*/ 16 h 660"/>
                      <a:gd name="T80" fmla="*/ 178 w 528"/>
                      <a:gd name="T81" fmla="*/ 2 h 660"/>
                      <a:gd name="T82" fmla="*/ 86 w 528"/>
                      <a:gd name="T83" fmla="*/ 22 h 660"/>
                      <a:gd name="T84" fmla="*/ 70 w 528"/>
                      <a:gd name="T85" fmla="*/ 30 h 66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</a:cxnLst>
                    <a:rect l="0" t="0" r="r" b="b"/>
                    <a:pathLst>
                      <a:path w="528" h="660">
                        <a:moveTo>
                          <a:pt x="70" y="30"/>
                        </a:moveTo>
                        <a:lnTo>
                          <a:pt x="70" y="30"/>
                        </a:lnTo>
                        <a:lnTo>
                          <a:pt x="64" y="32"/>
                        </a:lnTo>
                        <a:lnTo>
                          <a:pt x="64" y="32"/>
                        </a:lnTo>
                        <a:lnTo>
                          <a:pt x="60" y="36"/>
                        </a:lnTo>
                        <a:lnTo>
                          <a:pt x="60" y="36"/>
                        </a:lnTo>
                        <a:lnTo>
                          <a:pt x="56" y="42"/>
                        </a:lnTo>
                        <a:lnTo>
                          <a:pt x="56" y="42"/>
                        </a:lnTo>
                        <a:lnTo>
                          <a:pt x="54" y="48"/>
                        </a:lnTo>
                        <a:lnTo>
                          <a:pt x="54" y="48"/>
                        </a:lnTo>
                        <a:lnTo>
                          <a:pt x="52" y="50"/>
                        </a:lnTo>
                        <a:lnTo>
                          <a:pt x="0" y="282"/>
                        </a:lnTo>
                        <a:lnTo>
                          <a:pt x="0" y="282"/>
                        </a:lnTo>
                        <a:lnTo>
                          <a:pt x="0" y="288"/>
                        </a:lnTo>
                        <a:lnTo>
                          <a:pt x="0" y="296"/>
                        </a:lnTo>
                        <a:lnTo>
                          <a:pt x="2" y="302"/>
                        </a:lnTo>
                        <a:lnTo>
                          <a:pt x="4" y="306"/>
                        </a:lnTo>
                        <a:lnTo>
                          <a:pt x="8" y="312"/>
                        </a:lnTo>
                        <a:lnTo>
                          <a:pt x="14" y="316"/>
                        </a:lnTo>
                        <a:lnTo>
                          <a:pt x="18" y="318"/>
                        </a:lnTo>
                        <a:lnTo>
                          <a:pt x="24" y="322"/>
                        </a:lnTo>
                        <a:lnTo>
                          <a:pt x="24" y="322"/>
                        </a:lnTo>
                        <a:lnTo>
                          <a:pt x="32" y="322"/>
                        </a:lnTo>
                        <a:lnTo>
                          <a:pt x="32" y="322"/>
                        </a:lnTo>
                        <a:lnTo>
                          <a:pt x="42" y="320"/>
                        </a:lnTo>
                        <a:lnTo>
                          <a:pt x="52" y="314"/>
                        </a:lnTo>
                        <a:lnTo>
                          <a:pt x="58" y="306"/>
                        </a:lnTo>
                        <a:lnTo>
                          <a:pt x="64" y="296"/>
                        </a:lnTo>
                        <a:lnTo>
                          <a:pt x="110" y="82"/>
                        </a:lnTo>
                        <a:lnTo>
                          <a:pt x="110" y="82"/>
                        </a:lnTo>
                        <a:lnTo>
                          <a:pt x="122" y="80"/>
                        </a:lnTo>
                        <a:lnTo>
                          <a:pt x="122" y="300"/>
                        </a:lnTo>
                        <a:lnTo>
                          <a:pt x="96" y="618"/>
                        </a:lnTo>
                        <a:lnTo>
                          <a:pt x="96" y="618"/>
                        </a:lnTo>
                        <a:lnTo>
                          <a:pt x="96" y="626"/>
                        </a:lnTo>
                        <a:lnTo>
                          <a:pt x="98" y="634"/>
                        </a:lnTo>
                        <a:lnTo>
                          <a:pt x="102" y="640"/>
                        </a:lnTo>
                        <a:lnTo>
                          <a:pt x="106" y="646"/>
                        </a:lnTo>
                        <a:lnTo>
                          <a:pt x="110" y="652"/>
                        </a:lnTo>
                        <a:lnTo>
                          <a:pt x="118" y="656"/>
                        </a:lnTo>
                        <a:lnTo>
                          <a:pt x="124" y="658"/>
                        </a:lnTo>
                        <a:lnTo>
                          <a:pt x="132" y="660"/>
                        </a:lnTo>
                        <a:lnTo>
                          <a:pt x="132" y="660"/>
                        </a:lnTo>
                        <a:lnTo>
                          <a:pt x="134" y="660"/>
                        </a:lnTo>
                        <a:lnTo>
                          <a:pt x="134" y="660"/>
                        </a:lnTo>
                        <a:lnTo>
                          <a:pt x="142" y="660"/>
                        </a:lnTo>
                        <a:lnTo>
                          <a:pt x="150" y="658"/>
                        </a:lnTo>
                        <a:lnTo>
                          <a:pt x="156" y="654"/>
                        </a:lnTo>
                        <a:lnTo>
                          <a:pt x="162" y="650"/>
                        </a:lnTo>
                        <a:lnTo>
                          <a:pt x="166" y="644"/>
                        </a:lnTo>
                        <a:lnTo>
                          <a:pt x="170" y="638"/>
                        </a:lnTo>
                        <a:lnTo>
                          <a:pt x="172" y="632"/>
                        </a:lnTo>
                        <a:lnTo>
                          <a:pt x="174" y="624"/>
                        </a:lnTo>
                        <a:lnTo>
                          <a:pt x="196" y="336"/>
                        </a:lnTo>
                        <a:lnTo>
                          <a:pt x="196" y="336"/>
                        </a:lnTo>
                        <a:lnTo>
                          <a:pt x="204" y="338"/>
                        </a:lnTo>
                        <a:lnTo>
                          <a:pt x="212" y="340"/>
                        </a:lnTo>
                        <a:lnTo>
                          <a:pt x="212" y="340"/>
                        </a:lnTo>
                        <a:lnTo>
                          <a:pt x="220" y="338"/>
                        </a:lnTo>
                        <a:lnTo>
                          <a:pt x="228" y="336"/>
                        </a:lnTo>
                        <a:lnTo>
                          <a:pt x="250" y="624"/>
                        </a:lnTo>
                        <a:lnTo>
                          <a:pt x="250" y="624"/>
                        </a:lnTo>
                        <a:lnTo>
                          <a:pt x="252" y="632"/>
                        </a:lnTo>
                        <a:lnTo>
                          <a:pt x="254" y="638"/>
                        </a:lnTo>
                        <a:lnTo>
                          <a:pt x="258" y="644"/>
                        </a:lnTo>
                        <a:lnTo>
                          <a:pt x="264" y="650"/>
                        </a:lnTo>
                        <a:lnTo>
                          <a:pt x="268" y="654"/>
                        </a:lnTo>
                        <a:lnTo>
                          <a:pt x="276" y="658"/>
                        </a:lnTo>
                        <a:lnTo>
                          <a:pt x="282" y="660"/>
                        </a:lnTo>
                        <a:lnTo>
                          <a:pt x="290" y="660"/>
                        </a:lnTo>
                        <a:lnTo>
                          <a:pt x="290" y="660"/>
                        </a:lnTo>
                        <a:lnTo>
                          <a:pt x="292" y="660"/>
                        </a:lnTo>
                        <a:lnTo>
                          <a:pt x="292" y="660"/>
                        </a:lnTo>
                        <a:lnTo>
                          <a:pt x="300" y="658"/>
                        </a:lnTo>
                        <a:lnTo>
                          <a:pt x="308" y="656"/>
                        </a:lnTo>
                        <a:lnTo>
                          <a:pt x="314" y="652"/>
                        </a:lnTo>
                        <a:lnTo>
                          <a:pt x="318" y="646"/>
                        </a:lnTo>
                        <a:lnTo>
                          <a:pt x="324" y="640"/>
                        </a:lnTo>
                        <a:lnTo>
                          <a:pt x="326" y="634"/>
                        </a:lnTo>
                        <a:lnTo>
                          <a:pt x="328" y="626"/>
                        </a:lnTo>
                        <a:lnTo>
                          <a:pt x="328" y="618"/>
                        </a:lnTo>
                        <a:lnTo>
                          <a:pt x="302" y="300"/>
                        </a:lnTo>
                        <a:lnTo>
                          <a:pt x="302" y="80"/>
                        </a:lnTo>
                        <a:lnTo>
                          <a:pt x="302" y="80"/>
                        </a:lnTo>
                        <a:lnTo>
                          <a:pt x="330" y="88"/>
                        </a:lnTo>
                        <a:lnTo>
                          <a:pt x="330" y="88"/>
                        </a:lnTo>
                        <a:lnTo>
                          <a:pt x="330" y="88"/>
                        </a:lnTo>
                        <a:lnTo>
                          <a:pt x="330" y="88"/>
                        </a:lnTo>
                        <a:lnTo>
                          <a:pt x="330" y="88"/>
                        </a:lnTo>
                        <a:lnTo>
                          <a:pt x="486" y="140"/>
                        </a:lnTo>
                        <a:lnTo>
                          <a:pt x="486" y="140"/>
                        </a:lnTo>
                        <a:lnTo>
                          <a:pt x="496" y="142"/>
                        </a:lnTo>
                        <a:lnTo>
                          <a:pt x="496" y="142"/>
                        </a:lnTo>
                        <a:lnTo>
                          <a:pt x="506" y="140"/>
                        </a:lnTo>
                        <a:lnTo>
                          <a:pt x="514" y="136"/>
                        </a:lnTo>
                        <a:lnTo>
                          <a:pt x="522" y="128"/>
                        </a:lnTo>
                        <a:lnTo>
                          <a:pt x="526" y="120"/>
                        </a:lnTo>
                        <a:lnTo>
                          <a:pt x="526" y="120"/>
                        </a:lnTo>
                        <a:lnTo>
                          <a:pt x="528" y="112"/>
                        </a:lnTo>
                        <a:lnTo>
                          <a:pt x="528" y="106"/>
                        </a:lnTo>
                        <a:lnTo>
                          <a:pt x="526" y="100"/>
                        </a:lnTo>
                        <a:lnTo>
                          <a:pt x="524" y="94"/>
                        </a:lnTo>
                        <a:lnTo>
                          <a:pt x="522" y="90"/>
                        </a:lnTo>
                        <a:lnTo>
                          <a:pt x="518" y="84"/>
                        </a:lnTo>
                        <a:lnTo>
                          <a:pt x="512" y="82"/>
                        </a:lnTo>
                        <a:lnTo>
                          <a:pt x="506" y="78"/>
                        </a:lnTo>
                        <a:lnTo>
                          <a:pt x="352" y="26"/>
                        </a:lnTo>
                        <a:lnTo>
                          <a:pt x="352" y="26"/>
                        </a:lnTo>
                        <a:lnTo>
                          <a:pt x="336" y="22"/>
                        </a:lnTo>
                        <a:lnTo>
                          <a:pt x="306" y="14"/>
                        </a:lnTo>
                        <a:lnTo>
                          <a:pt x="268" y="4"/>
                        </a:lnTo>
                        <a:lnTo>
                          <a:pt x="246" y="2"/>
                        </a:lnTo>
                        <a:lnTo>
                          <a:pt x="224" y="0"/>
                        </a:lnTo>
                        <a:lnTo>
                          <a:pt x="216" y="16"/>
                        </a:lnTo>
                        <a:lnTo>
                          <a:pt x="216" y="16"/>
                        </a:lnTo>
                        <a:lnTo>
                          <a:pt x="238" y="184"/>
                        </a:lnTo>
                        <a:lnTo>
                          <a:pt x="212" y="230"/>
                        </a:lnTo>
                        <a:lnTo>
                          <a:pt x="186" y="184"/>
                        </a:lnTo>
                        <a:lnTo>
                          <a:pt x="208" y="16"/>
                        </a:lnTo>
                        <a:lnTo>
                          <a:pt x="208" y="16"/>
                        </a:lnTo>
                        <a:lnTo>
                          <a:pt x="200" y="0"/>
                        </a:lnTo>
                        <a:lnTo>
                          <a:pt x="200" y="0"/>
                        </a:lnTo>
                        <a:lnTo>
                          <a:pt x="178" y="2"/>
                        </a:lnTo>
                        <a:lnTo>
                          <a:pt x="156" y="6"/>
                        </a:lnTo>
                        <a:lnTo>
                          <a:pt x="116" y="14"/>
                        </a:lnTo>
                        <a:lnTo>
                          <a:pt x="86" y="22"/>
                        </a:lnTo>
                        <a:lnTo>
                          <a:pt x="72" y="28"/>
                        </a:lnTo>
                        <a:lnTo>
                          <a:pt x="72" y="28"/>
                        </a:lnTo>
                        <a:lnTo>
                          <a:pt x="70" y="30"/>
                        </a:lnTo>
                        <a:lnTo>
                          <a:pt x="70" y="3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  <p:sp>
                <p:nvSpPr>
                  <p:cNvPr id="32" name="矩形 31">
                    <a:extLst>
                      <a:ext uri="{FF2B5EF4-FFF2-40B4-BE49-F238E27FC236}">
                        <a16:creationId xmlns:a16="http://schemas.microsoft.com/office/drawing/2014/main" id="{8CAEB07B-F1B2-405E-AFD2-AC2B5B67E88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9974263" y="2286000"/>
                    <a:ext cx="82550" cy="234950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  <p:sp>
                <p:nvSpPr>
                  <p:cNvPr id="33" name="矩形 32">
                    <a:extLst>
                      <a:ext uri="{FF2B5EF4-FFF2-40B4-BE49-F238E27FC236}">
                        <a16:creationId xmlns:a16="http://schemas.microsoft.com/office/drawing/2014/main" id="{4DC4C1A2-1F87-48E2-8E52-73E671D313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9850438" y="2178050"/>
                    <a:ext cx="85725" cy="342900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  <p:sp>
                <p:nvSpPr>
                  <p:cNvPr id="34" name="矩形 33">
                    <a:extLst>
                      <a:ext uri="{FF2B5EF4-FFF2-40B4-BE49-F238E27FC236}">
                        <a16:creationId xmlns:a16="http://schemas.microsoft.com/office/drawing/2014/main" id="{E62250DE-9816-4F70-A2C3-83DAFB4D4C2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-9723438" y="2047875"/>
                    <a:ext cx="85725" cy="473075"/>
                  </a:xfrm>
                  <a:prstGeom prst="rect">
                    <a:avLst/>
                  </a:pr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</p:grpSp>
            <p:sp>
              <p:nvSpPr>
                <p:cNvPr id="20" name="任意多边形: 形状 19">
                  <a:extLst>
                    <a:ext uri="{FF2B5EF4-FFF2-40B4-BE49-F238E27FC236}">
                      <a16:creationId xmlns:a16="http://schemas.microsoft.com/office/drawing/2014/main" id="{35FE1C32-863F-45D5-9BC7-601CC291D69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31293" y="2755401"/>
                  <a:ext cx="441503" cy="306204"/>
                </a:xfrm>
                <a:custGeom>
                  <a:avLst/>
                  <a:gdLst>
                    <a:gd name="T0" fmla="*/ 736 w 992"/>
                    <a:gd name="T1" fmla="*/ 102 h 688"/>
                    <a:gd name="T2" fmla="*/ 562 w 992"/>
                    <a:gd name="T3" fmla="*/ 8 h 688"/>
                    <a:gd name="T4" fmla="*/ 470 w 992"/>
                    <a:gd name="T5" fmla="*/ 26 h 688"/>
                    <a:gd name="T6" fmla="*/ 418 w 992"/>
                    <a:gd name="T7" fmla="*/ 38 h 688"/>
                    <a:gd name="T8" fmla="*/ 256 w 992"/>
                    <a:gd name="T9" fmla="*/ 128 h 688"/>
                    <a:gd name="T10" fmla="*/ 186 w 992"/>
                    <a:gd name="T11" fmla="*/ 436 h 688"/>
                    <a:gd name="T12" fmla="*/ 170 w 992"/>
                    <a:gd name="T13" fmla="*/ 502 h 688"/>
                    <a:gd name="T14" fmla="*/ 204 w 992"/>
                    <a:gd name="T15" fmla="*/ 534 h 688"/>
                    <a:gd name="T16" fmla="*/ 240 w 992"/>
                    <a:gd name="T17" fmla="*/ 540 h 688"/>
                    <a:gd name="T18" fmla="*/ 294 w 992"/>
                    <a:gd name="T19" fmla="*/ 588 h 688"/>
                    <a:gd name="T20" fmla="*/ 334 w 992"/>
                    <a:gd name="T21" fmla="*/ 610 h 688"/>
                    <a:gd name="T22" fmla="*/ 400 w 992"/>
                    <a:gd name="T23" fmla="*/ 640 h 688"/>
                    <a:gd name="T24" fmla="*/ 428 w 992"/>
                    <a:gd name="T25" fmla="*/ 674 h 688"/>
                    <a:gd name="T26" fmla="*/ 492 w 992"/>
                    <a:gd name="T27" fmla="*/ 684 h 688"/>
                    <a:gd name="T28" fmla="*/ 548 w 992"/>
                    <a:gd name="T29" fmla="*/ 602 h 688"/>
                    <a:gd name="T30" fmla="*/ 608 w 992"/>
                    <a:gd name="T31" fmla="*/ 604 h 688"/>
                    <a:gd name="T32" fmla="*/ 648 w 992"/>
                    <a:gd name="T33" fmla="*/ 566 h 688"/>
                    <a:gd name="T34" fmla="*/ 674 w 992"/>
                    <a:gd name="T35" fmla="*/ 542 h 688"/>
                    <a:gd name="T36" fmla="*/ 722 w 992"/>
                    <a:gd name="T37" fmla="*/ 536 h 688"/>
                    <a:gd name="T38" fmla="*/ 740 w 992"/>
                    <a:gd name="T39" fmla="*/ 488 h 688"/>
                    <a:gd name="T40" fmla="*/ 752 w 992"/>
                    <a:gd name="T41" fmla="*/ 470 h 688"/>
                    <a:gd name="T42" fmla="*/ 992 w 992"/>
                    <a:gd name="T43" fmla="*/ 402 h 688"/>
                    <a:gd name="T44" fmla="*/ 476 w 992"/>
                    <a:gd name="T45" fmla="*/ 670 h 688"/>
                    <a:gd name="T46" fmla="*/ 434 w 992"/>
                    <a:gd name="T47" fmla="*/ 656 h 688"/>
                    <a:gd name="T48" fmla="*/ 412 w 992"/>
                    <a:gd name="T49" fmla="*/ 622 h 688"/>
                    <a:gd name="T50" fmla="*/ 354 w 992"/>
                    <a:gd name="T51" fmla="*/ 606 h 688"/>
                    <a:gd name="T52" fmla="*/ 332 w 992"/>
                    <a:gd name="T53" fmla="*/ 568 h 688"/>
                    <a:gd name="T54" fmla="*/ 278 w 992"/>
                    <a:gd name="T55" fmla="*/ 562 h 688"/>
                    <a:gd name="T56" fmla="*/ 256 w 992"/>
                    <a:gd name="T57" fmla="*/ 514 h 688"/>
                    <a:gd name="T58" fmla="*/ 200 w 992"/>
                    <a:gd name="T59" fmla="*/ 512 h 688"/>
                    <a:gd name="T60" fmla="*/ 218 w 992"/>
                    <a:gd name="T61" fmla="*/ 422 h 688"/>
                    <a:gd name="T62" fmla="*/ 240 w 992"/>
                    <a:gd name="T63" fmla="*/ 410 h 688"/>
                    <a:gd name="T64" fmla="*/ 282 w 992"/>
                    <a:gd name="T65" fmla="*/ 438 h 688"/>
                    <a:gd name="T66" fmla="*/ 318 w 992"/>
                    <a:gd name="T67" fmla="*/ 416 h 688"/>
                    <a:gd name="T68" fmla="*/ 352 w 992"/>
                    <a:gd name="T69" fmla="*/ 410 h 688"/>
                    <a:gd name="T70" fmla="*/ 394 w 992"/>
                    <a:gd name="T71" fmla="*/ 450 h 688"/>
                    <a:gd name="T72" fmla="*/ 438 w 992"/>
                    <a:gd name="T73" fmla="*/ 434 h 688"/>
                    <a:gd name="T74" fmla="*/ 490 w 992"/>
                    <a:gd name="T75" fmla="*/ 464 h 688"/>
                    <a:gd name="T76" fmla="*/ 504 w 992"/>
                    <a:gd name="T77" fmla="*/ 488 h 688"/>
                    <a:gd name="T78" fmla="*/ 554 w 992"/>
                    <a:gd name="T79" fmla="*/ 506 h 688"/>
                    <a:gd name="T80" fmla="*/ 524 w 992"/>
                    <a:gd name="T81" fmla="*/ 608 h 688"/>
                    <a:gd name="T82" fmla="*/ 812 w 992"/>
                    <a:gd name="T83" fmla="*/ 406 h 688"/>
                    <a:gd name="T84" fmla="*/ 862 w 992"/>
                    <a:gd name="T85" fmla="*/ 370 h 688"/>
                    <a:gd name="T86" fmla="*/ 868 w 992"/>
                    <a:gd name="T87" fmla="*/ 324 h 688"/>
                    <a:gd name="T88" fmla="*/ 846 w 992"/>
                    <a:gd name="T89" fmla="*/ 294 h 688"/>
                    <a:gd name="T90" fmla="*/ 526 w 992"/>
                    <a:gd name="T91" fmla="*/ 152 h 688"/>
                    <a:gd name="T92" fmla="*/ 478 w 992"/>
                    <a:gd name="T93" fmla="*/ 284 h 688"/>
                    <a:gd name="T94" fmla="*/ 442 w 992"/>
                    <a:gd name="T95" fmla="*/ 296 h 688"/>
                    <a:gd name="T96" fmla="*/ 372 w 992"/>
                    <a:gd name="T97" fmla="*/ 252 h 688"/>
                    <a:gd name="T98" fmla="*/ 402 w 992"/>
                    <a:gd name="T99" fmla="*/ 102 h 688"/>
                    <a:gd name="T100" fmla="*/ 486 w 992"/>
                    <a:gd name="T101" fmla="*/ 38 h 688"/>
                    <a:gd name="T102" fmla="*/ 570 w 992"/>
                    <a:gd name="T103" fmla="*/ 34 h 688"/>
                    <a:gd name="T104" fmla="*/ 736 w 992"/>
                    <a:gd name="T105" fmla="*/ 120 h 688"/>
                    <a:gd name="T106" fmla="*/ 810 w 992"/>
                    <a:gd name="T107" fmla="*/ 436 h 68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  <a:cxn ang="0">
                      <a:pos x="T82" y="T83"/>
                    </a:cxn>
                    <a:cxn ang="0">
                      <a:pos x="T84" y="T85"/>
                    </a:cxn>
                    <a:cxn ang="0">
                      <a:pos x="T86" y="T87"/>
                    </a:cxn>
                    <a:cxn ang="0">
                      <a:pos x="T88" y="T89"/>
                    </a:cxn>
                    <a:cxn ang="0">
                      <a:pos x="T90" y="T91"/>
                    </a:cxn>
                    <a:cxn ang="0">
                      <a:pos x="T92" y="T93"/>
                    </a:cxn>
                    <a:cxn ang="0">
                      <a:pos x="T94" y="T95"/>
                    </a:cxn>
                    <a:cxn ang="0">
                      <a:pos x="T96" y="T97"/>
                    </a:cxn>
                    <a:cxn ang="0">
                      <a:pos x="T98" y="T99"/>
                    </a:cxn>
                    <a:cxn ang="0">
                      <a:pos x="T100" y="T101"/>
                    </a:cxn>
                    <a:cxn ang="0">
                      <a:pos x="T102" y="T103"/>
                    </a:cxn>
                    <a:cxn ang="0">
                      <a:pos x="T104" y="T105"/>
                    </a:cxn>
                    <a:cxn ang="0">
                      <a:pos x="T106" y="T107"/>
                    </a:cxn>
                  </a:cxnLst>
                  <a:rect l="0" t="0" r="r" b="b"/>
                  <a:pathLst>
                    <a:path w="992" h="688">
                      <a:moveTo>
                        <a:pt x="990" y="388"/>
                      </a:moveTo>
                      <a:lnTo>
                        <a:pt x="938" y="70"/>
                      </a:lnTo>
                      <a:lnTo>
                        <a:pt x="936" y="52"/>
                      </a:lnTo>
                      <a:lnTo>
                        <a:pt x="916" y="56"/>
                      </a:lnTo>
                      <a:lnTo>
                        <a:pt x="736" y="102"/>
                      </a:lnTo>
                      <a:lnTo>
                        <a:pt x="736" y="102"/>
                      </a:lnTo>
                      <a:lnTo>
                        <a:pt x="728" y="100"/>
                      </a:lnTo>
                      <a:lnTo>
                        <a:pt x="716" y="96"/>
                      </a:lnTo>
                      <a:lnTo>
                        <a:pt x="684" y="80"/>
                      </a:lnTo>
                      <a:lnTo>
                        <a:pt x="618" y="42"/>
                      </a:lnTo>
                      <a:lnTo>
                        <a:pt x="618" y="42"/>
                      </a:lnTo>
                      <a:lnTo>
                        <a:pt x="562" y="8"/>
                      </a:lnTo>
                      <a:lnTo>
                        <a:pt x="546" y="2"/>
                      </a:lnTo>
                      <a:lnTo>
                        <a:pt x="536" y="0"/>
                      </a:lnTo>
                      <a:lnTo>
                        <a:pt x="536" y="0"/>
                      </a:lnTo>
                      <a:lnTo>
                        <a:pt x="520" y="4"/>
                      </a:lnTo>
                      <a:lnTo>
                        <a:pt x="496" y="12"/>
                      </a:lnTo>
                      <a:lnTo>
                        <a:pt x="470" y="26"/>
                      </a:lnTo>
                      <a:lnTo>
                        <a:pt x="440" y="44"/>
                      </a:lnTo>
                      <a:lnTo>
                        <a:pt x="440" y="44"/>
                      </a:lnTo>
                      <a:lnTo>
                        <a:pt x="432" y="38"/>
                      </a:lnTo>
                      <a:lnTo>
                        <a:pt x="426" y="36"/>
                      </a:lnTo>
                      <a:lnTo>
                        <a:pt x="426" y="36"/>
                      </a:lnTo>
                      <a:lnTo>
                        <a:pt x="418" y="38"/>
                      </a:lnTo>
                      <a:lnTo>
                        <a:pt x="408" y="42"/>
                      </a:lnTo>
                      <a:lnTo>
                        <a:pt x="386" y="54"/>
                      </a:lnTo>
                      <a:lnTo>
                        <a:pt x="334" y="86"/>
                      </a:lnTo>
                      <a:lnTo>
                        <a:pt x="284" y="116"/>
                      </a:lnTo>
                      <a:lnTo>
                        <a:pt x="264" y="126"/>
                      </a:lnTo>
                      <a:lnTo>
                        <a:pt x="256" y="128"/>
                      </a:lnTo>
                      <a:lnTo>
                        <a:pt x="252" y="128"/>
                      </a:lnTo>
                      <a:lnTo>
                        <a:pt x="252" y="128"/>
                      </a:lnTo>
                      <a:lnTo>
                        <a:pt x="48" y="76"/>
                      </a:lnTo>
                      <a:lnTo>
                        <a:pt x="0" y="386"/>
                      </a:lnTo>
                      <a:lnTo>
                        <a:pt x="0" y="386"/>
                      </a:lnTo>
                      <a:lnTo>
                        <a:pt x="186" y="436"/>
                      </a:lnTo>
                      <a:lnTo>
                        <a:pt x="170" y="460"/>
                      </a:lnTo>
                      <a:lnTo>
                        <a:pt x="170" y="460"/>
                      </a:lnTo>
                      <a:lnTo>
                        <a:pt x="166" y="470"/>
                      </a:lnTo>
                      <a:lnTo>
                        <a:pt x="164" y="480"/>
                      </a:lnTo>
                      <a:lnTo>
                        <a:pt x="164" y="490"/>
                      </a:lnTo>
                      <a:lnTo>
                        <a:pt x="170" y="502"/>
                      </a:lnTo>
                      <a:lnTo>
                        <a:pt x="170" y="502"/>
                      </a:lnTo>
                      <a:lnTo>
                        <a:pt x="174" y="510"/>
                      </a:lnTo>
                      <a:lnTo>
                        <a:pt x="180" y="518"/>
                      </a:lnTo>
                      <a:lnTo>
                        <a:pt x="188" y="524"/>
                      </a:lnTo>
                      <a:lnTo>
                        <a:pt x="196" y="530"/>
                      </a:lnTo>
                      <a:lnTo>
                        <a:pt x="204" y="534"/>
                      </a:lnTo>
                      <a:lnTo>
                        <a:pt x="214" y="538"/>
                      </a:lnTo>
                      <a:lnTo>
                        <a:pt x="222" y="540"/>
                      </a:lnTo>
                      <a:lnTo>
                        <a:pt x="232" y="540"/>
                      </a:lnTo>
                      <a:lnTo>
                        <a:pt x="232" y="540"/>
                      </a:lnTo>
                      <a:lnTo>
                        <a:pt x="240" y="540"/>
                      </a:lnTo>
                      <a:lnTo>
                        <a:pt x="240" y="540"/>
                      </a:lnTo>
                      <a:lnTo>
                        <a:pt x="242" y="550"/>
                      </a:lnTo>
                      <a:lnTo>
                        <a:pt x="248" y="558"/>
                      </a:lnTo>
                      <a:lnTo>
                        <a:pt x="248" y="558"/>
                      </a:lnTo>
                      <a:lnTo>
                        <a:pt x="262" y="572"/>
                      </a:lnTo>
                      <a:lnTo>
                        <a:pt x="276" y="582"/>
                      </a:lnTo>
                      <a:lnTo>
                        <a:pt x="294" y="588"/>
                      </a:lnTo>
                      <a:lnTo>
                        <a:pt x="312" y="590"/>
                      </a:lnTo>
                      <a:lnTo>
                        <a:pt x="312" y="590"/>
                      </a:lnTo>
                      <a:lnTo>
                        <a:pt x="322" y="590"/>
                      </a:lnTo>
                      <a:lnTo>
                        <a:pt x="322" y="590"/>
                      </a:lnTo>
                      <a:lnTo>
                        <a:pt x="328" y="600"/>
                      </a:lnTo>
                      <a:lnTo>
                        <a:pt x="334" y="610"/>
                      </a:lnTo>
                      <a:lnTo>
                        <a:pt x="334" y="610"/>
                      </a:lnTo>
                      <a:lnTo>
                        <a:pt x="348" y="624"/>
                      </a:lnTo>
                      <a:lnTo>
                        <a:pt x="364" y="632"/>
                      </a:lnTo>
                      <a:lnTo>
                        <a:pt x="382" y="638"/>
                      </a:lnTo>
                      <a:lnTo>
                        <a:pt x="400" y="640"/>
                      </a:lnTo>
                      <a:lnTo>
                        <a:pt x="400" y="640"/>
                      </a:lnTo>
                      <a:lnTo>
                        <a:pt x="406" y="640"/>
                      </a:lnTo>
                      <a:lnTo>
                        <a:pt x="406" y="640"/>
                      </a:lnTo>
                      <a:lnTo>
                        <a:pt x="410" y="652"/>
                      </a:lnTo>
                      <a:lnTo>
                        <a:pt x="418" y="662"/>
                      </a:lnTo>
                      <a:lnTo>
                        <a:pt x="418" y="662"/>
                      </a:lnTo>
                      <a:lnTo>
                        <a:pt x="428" y="674"/>
                      </a:lnTo>
                      <a:lnTo>
                        <a:pt x="440" y="682"/>
                      </a:lnTo>
                      <a:lnTo>
                        <a:pt x="456" y="686"/>
                      </a:lnTo>
                      <a:lnTo>
                        <a:pt x="470" y="688"/>
                      </a:lnTo>
                      <a:lnTo>
                        <a:pt x="470" y="688"/>
                      </a:lnTo>
                      <a:lnTo>
                        <a:pt x="482" y="688"/>
                      </a:lnTo>
                      <a:lnTo>
                        <a:pt x="492" y="684"/>
                      </a:lnTo>
                      <a:lnTo>
                        <a:pt x="500" y="678"/>
                      </a:lnTo>
                      <a:lnTo>
                        <a:pt x="508" y="670"/>
                      </a:lnTo>
                      <a:lnTo>
                        <a:pt x="508" y="670"/>
                      </a:lnTo>
                      <a:lnTo>
                        <a:pt x="524" y="642"/>
                      </a:lnTo>
                      <a:lnTo>
                        <a:pt x="548" y="602"/>
                      </a:lnTo>
                      <a:lnTo>
                        <a:pt x="548" y="602"/>
                      </a:lnTo>
                      <a:lnTo>
                        <a:pt x="558" y="586"/>
                      </a:lnTo>
                      <a:lnTo>
                        <a:pt x="558" y="586"/>
                      </a:lnTo>
                      <a:lnTo>
                        <a:pt x="592" y="600"/>
                      </a:lnTo>
                      <a:lnTo>
                        <a:pt x="592" y="600"/>
                      </a:lnTo>
                      <a:lnTo>
                        <a:pt x="600" y="602"/>
                      </a:lnTo>
                      <a:lnTo>
                        <a:pt x="608" y="604"/>
                      </a:lnTo>
                      <a:lnTo>
                        <a:pt x="616" y="602"/>
                      </a:lnTo>
                      <a:lnTo>
                        <a:pt x="622" y="600"/>
                      </a:lnTo>
                      <a:lnTo>
                        <a:pt x="628" y="596"/>
                      </a:lnTo>
                      <a:lnTo>
                        <a:pt x="634" y="592"/>
                      </a:lnTo>
                      <a:lnTo>
                        <a:pt x="642" y="580"/>
                      </a:lnTo>
                      <a:lnTo>
                        <a:pt x="648" y="566"/>
                      </a:lnTo>
                      <a:lnTo>
                        <a:pt x="650" y="552"/>
                      </a:lnTo>
                      <a:lnTo>
                        <a:pt x="648" y="540"/>
                      </a:lnTo>
                      <a:lnTo>
                        <a:pt x="644" y="534"/>
                      </a:lnTo>
                      <a:lnTo>
                        <a:pt x="642" y="530"/>
                      </a:lnTo>
                      <a:lnTo>
                        <a:pt x="674" y="542"/>
                      </a:lnTo>
                      <a:lnTo>
                        <a:pt x="674" y="542"/>
                      </a:lnTo>
                      <a:lnTo>
                        <a:pt x="682" y="544"/>
                      </a:lnTo>
                      <a:lnTo>
                        <a:pt x="692" y="546"/>
                      </a:lnTo>
                      <a:lnTo>
                        <a:pt x="700" y="546"/>
                      </a:lnTo>
                      <a:lnTo>
                        <a:pt x="708" y="544"/>
                      </a:lnTo>
                      <a:lnTo>
                        <a:pt x="714" y="540"/>
                      </a:lnTo>
                      <a:lnTo>
                        <a:pt x="722" y="536"/>
                      </a:lnTo>
                      <a:lnTo>
                        <a:pt x="732" y="526"/>
                      </a:lnTo>
                      <a:lnTo>
                        <a:pt x="736" y="518"/>
                      </a:lnTo>
                      <a:lnTo>
                        <a:pt x="740" y="512"/>
                      </a:lnTo>
                      <a:lnTo>
                        <a:pt x="740" y="504"/>
                      </a:lnTo>
                      <a:lnTo>
                        <a:pt x="740" y="496"/>
                      </a:lnTo>
                      <a:lnTo>
                        <a:pt x="740" y="488"/>
                      </a:lnTo>
                      <a:lnTo>
                        <a:pt x="738" y="480"/>
                      </a:lnTo>
                      <a:lnTo>
                        <a:pt x="732" y="474"/>
                      </a:lnTo>
                      <a:lnTo>
                        <a:pt x="726" y="466"/>
                      </a:lnTo>
                      <a:lnTo>
                        <a:pt x="726" y="466"/>
                      </a:lnTo>
                      <a:lnTo>
                        <a:pt x="740" y="470"/>
                      </a:lnTo>
                      <a:lnTo>
                        <a:pt x="752" y="470"/>
                      </a:lnTo>
                      <a:lnTo>
                        <a:pt x="764" y="468"/>
                      </a:lnTo>
                      <a:lnTo>
                        <a:pt x="774" y="462"/>
                      </a:lnTo>
                      <a:lnTo>
                        <a:pt x="774" y="462"/>
                      </a:lnTo>
                      <a:lnTo>
                        <a:pt x="816" y="452"/>
                      </a:lnTo>
                      <a:lnTo>
                        <a:pt x="978" y="408"/>
                      </a:lnTo>
                      <a:lnTo>
                        <a:pt x="992" y="402"/>
                      </a:lnTo>
                      <a:lnTo>
                        <a:pt x="990" y="388"/>
                      </a:lnTo>
                      <a:close/>
                      <a:moveTo>
                        <a:pt x="492" y="660"/>
                      </a:moveTo>
                      <a:lnTo>
                        <a:pt x="492" y="660"/>
                      </a:lnTo>
                      <a:lnTo>
                        <a:pt x="488" y="664"/>
                      </a:lnTo>
                      <a:lnTo>
                        <a:pt x="482" y="668"/>
                      </a:lnTo>
                      <a:lnTo>
                        <a:pt x="476" y="670"/>
                      </a:lnTo>
                      <a:lnTo>
                        <a:pt x="470" y="670"/>
                      </a:lnTo>
                      <a:lnTo>
                        <a:pt x="470" y="670"/>
                      </a:lnTo>
                      <a:lnTo>
                        <a:pt x="460" y="670"/>
                      </a:lnTo>
                      <a:lnTo>
                        <a:pt x="452" y="666"/>
                      </a:lnTo>
                      <a:lnTo>
                        <a:pt x="442" y="662"/>
                      </a:lnTo>
                      <a:lnTo>
                        <a:pt x="434" y="656"/>
                      </a:lnTo>
                      <a:lnTo>
                        <a:pt x="428" y="648"/>
                      </a:lnTo>
                      <a:lnTo>
                        <a:pt x="424" y="638"/>
                      </a:lnTo>
                      <a:lnTo>
                        <a:pt x="422" y="628"/>
                      </a:lnTo>
                      <a:lnTo>
                        <a:pt x="424" y="616"/>
                      </a:lnTo>
                      <a:lnTo>
                        <a:pt x="424" y="616"/>
                      </a:lnTo>
                      <a:lnTo>
                        <a:pt x="412" y="622"/>
                      </a:lnTo>
                      <a:lnTo>
                        <a:pt x="400" y="622"/>
                      </a:lnTo>
                      <a:lnTo>
                        <a:pt x="400" y="622"/>
                      </a:lnTo>
                      <a:lnTo>
                        <a:pt x="388" y="622"/>
                      </a:lnTo>
                      <a:lnTo>
                        <a:pt x="376" y="618"/>
                      </a:lnTo>
                      <a:lnTo>
                        <a:pt x="364" y="612"/>
                      </a:lnTo>
                      <a:lnTo>
                        <a:pt x="354" y="606"/>
                      </a:lnTo>
                      <a:lnTo>
                        <a:pt x="346" y="596"/>
                      </a:lnTo>
                      <a:lnTo>
                        <a:pt x="340" y="586"/>
                      </a:lnTo>
                      <a:lnTo>
                        <a:pt x="338" y="576"/>
                      </a:lnTo>
                      <a:lnTo>
                        <a:pt x="338" y="564"/>
                      </a:lnTo>
                      <a:lnTo>
                        <a:pt x="338" y="564"/>
                      </a:lnTo>
                      <a:lnTo>
                        <a:pt x="332" y="568"/>
                      </a:lnTo>
                      <a:lnTo>
                        <a:pt x="326" y="570"/>
                      </a:lnTo>
                      <a:lnTo>
                        <a:pt x="312" y="572"/>
                      </a:lnTo>
                      <a:lnTo>
                        <a:pt x="312" y="572"/>
                      </a:lnTo>
                      <a:lnTo>
                        <a:pt x="302" y="570"/>
                      </a:lnTo>
                      <a:lnTo>
                        <a:pt x="290" y="568"/>
                      </a:lnTo>
                      <a:lnTo>
                        <a:pt x="278" y="562"/>
                      </a:lnTo>
                      <a:lnTo>
                        <a:pt x="270" y="554"/>
                      </a:lnTo>
                      <a:lnTo>
                        <a:pt x="262" y="546"/>
                      </a:lnTo>
                      <a:lnTo>
                        <a:pt x="256" y="536"/>
                      </a:lnTo>
                      <a:lnTo>
                        <a:pt x="254" y="526"/>
                      </a:lnTo>
                      <a:lnTo>
                        <a:pt x="256" y="514"/>
                      </a:lnTo>
                      <a:lnTo>
                        <a:pt x="256" y="514"/>
                      </a:lnTo>
                      <a:lnTo>
                        <a:pt x="244" y="520"/>
                      </a:lnTo>
                      <a:lnTo>
                        <a:pt x="232" y="522"/>
                      </a:lnTo>
                      <a:lnTo>
                        <a:pt x="232" y="522"/>
                      </a:lnTo>
                      <a:lnTo>
                        <a:pt x="222" y="522"/>
                      </a:lnTo>
                      <a:lnTo>
                        <a:pt x="210" y="518"/>
                      </a:lnTo>
                      <a:lnTo>
                        <a:pt x="200" y="512"/>
                      </a:lnTo>
                      <a:lnTo>
                        <a:pt x="192" y="504"/>
                      </a:lnTo>
                      <a:lnTo>
                        <a:pt x="186" y="496"/>
                      </a:lnTo>
                      <a:lnTo>
                        <a:pt x="182" y="486"/>
                      </a:lnTo>
                      <a:lnTo>
                        <a:pt x="182" y="478"/>
                      </a:lnTo>
                      <a:lnTo>
                        <a:pt x="184" y="470"/>
                      </a:lnTo>
                      <a:lnTo>
                        <a:pt x="218" y="422"/>
                      </a:lnTo>
                      <a:lnTo>
                        <a:pt x="218" y="422"/>
                      </a:lnTo>
                      <a:lnTo>
                        <a:pt x="222" y="416"/>
                      </a:lnTo>
                      <a:lnTo>
                        <a:pt x="228" y="412"/>
                      </a:lnTo>
                      <a:lnTo>
                        <a:pt x="234" y="410"/>
                      </a:lnTo>
                      <a:lnTo>
                        <a:pt x="240" y="410"/>
                      </a:lnTo>
                      <a:lnTo>
                        <a:pt x="240" y="410"/>
                      </a:lnTo>
                      <a:lnTo>
                        <a:pt x="248" y="412"/>
                      </a:lnTo>
                      <a:lnTo>
                        <a:pt x="256" y="414"/>
                      </a:lnTo>
                      <a:lnTo>
                        <a:pt x="264" y="418"/>
                      </a:lnTo>
                      <a:lnTo>
                        <a:pt x="272" y="424"/>
                      </a:lnTo>
                      <a:lnTo>
                        <a:pt x="278" y="432"/>
                      </a:lnTo>
                      <a:lnTo>
                        <a:pt x="282" y="438"/>
                      </a:lnTo>
                      <a:lnTo>
                        <a:pt x="286" y="446"/>
                      </a:lnTo>
                      <a:lnTo>
                        <a:pt x="286" y="454"/>
                      </a:lnTo>
                      <a:lnTo>
                        <a:pt x="286" y="454"/>
                      </a:lnTo>
                      <a:lnTo>
                        <a:pt x="296" y="438"/>
                      </a:lnTo>
                      <a:lnTo>
                        <a:pt x="308" y="424"/>
                      </a:lnTo>
                      <a:lnTo>
                        <a:pt x="318" y="416"/>
                      </a:lnTo>
                      <a:lnTo>
                        <a:pt x="324" y="412"/>
                      </a:lnTo>
                      <a:lnTo>
                        <a:pt x="332" y="410"/>
                      </a:lnTo>
                      <a:lnTo>
                        <a:pt x="332" y="410"/>
                      </a:lnTo>
                      <a:lnTo>
                        <a:pt x="340" y="410"/>
                      </a:lnTo>
                      <a:lnTo>
                        <a:pt x="340" y="410"/>
                      </a:lnTo>
                      <a:lnTo>
                        <a:pt x="352" y="410"/>
                      </a:lnTo>
                      <a:lnTo>
                        <a:pt x="362" y="414"/>
                      </a:lnTo>
                      <a:lnTo>
                        <a:pt x="372" y="420"/>
                      </a:lnTo>
                      <a:lnTo>
                        <a:pt x="380" y="426"/>
                      </a:lnTo>
                      <a:lnTo>
                        <a:pt x="386" y="434"/>
                      </a:lnTo>
                      <a:lnTo>
                        <a:pt x="392" y="442"/>
                      </a:lnTo>
                      <a:lnTo>
                        <a:pt x="394" y="450"/>
                      </a:lnTo>
                      <a:lnTo>
                        <a:pt x="396" y="460"/>
                      </a:lnTo>
                      <a:lnTo>
                        <a:pt x="396" y="460"/>
                      </a:lnTo>
                      <a:lnTo>
                        <a:pt x="404" y="448"/>
                      </a:lnTo>
                      <a:lnTo>
                        <a:pt x="414" y="440"/>
                      </a:lnTo>
                      <a:lnTo>
                        <a:pt x="426" y="434"/>
                      </a:lnTo>
                      <a:lnTo>
                        <a:pt x="438" y="434"/>
                      </a:lnTo>
                      <a:lnTo>
                        <a:pt x="438" y="434"/>
                      </a:lnTo>
                      <a:lnTo>
                        <a:pt x="450" y="434"/>
                      </a:lnTo>
                      <a:lnTo>
                        <a:pt x="462" y="440"/>
                      </a:lnTo>
                      <a:lnTo>
                        <a:pt x="472" y="446"/>
                      </a:lnTo>
                      <a:lnTo>
                        <a:pt x="482" y="454"/>
                      </a:lnTo>
                      <a:lnTo>
                        <a:pt x="490" y="464"/>
                      </a:lnTo>
                      <a:lnTo>
                        <a:pt x="494" y="474"/>
                      </a:lnTo>
                      <a:lnTo>
                        <a:pt x="496" y="484"/>
                      </a:lnTo>
                      <a:lnTo>
                        <a:pt x="494" y="494"/>
                      </a:lnTo>
                      <a:lnTo>
                        <a:pt x="494" y="494"/>
                      </a:lnTo>
                      <a:lnTo>
                        <a:pt x="498" y="490"/>
                      </a:lnTo>
                      <a:lnTo>
                        <a:pt x="504" y="488"/>
                      </a:lnTo>
                      <a:lnTo>
                        <a:pt x="516" y="486"/>
                      </a:lnTo>
                      <a:lnTo>
                        <a:pt x="516" y="486"/>
                      </a:lnTo>
                      <a:lnTo>
                        <a:pt x="526" y="488"/>
                      </a:lnTo>
                      <a:lnTo>
                        <a:pt x="538" y="492"/>
                      </a:lnTo>
                      <a:lnTo>
                        <a:pt x="546" y="498"/>
                      </a:lnTo>
                      <a:lnTo>
                        <a:pt x="554" y="506"/>
                      </a:lnTo>
                      <a:lnTo>
                        <a:pt x="560" y="516"/>
                      </a:lnTo>
                      <a:lnTo>
                        <a:pt x="562" y="526"/>
                      </a:lnTo>
                      <a:lnTo>
                        <a:pt x="562" y="538"/>
                      </a:lnTo>
                      <a:lnTo>
                        <a:pt x="556" y="552"/>
                      </a:lnTo>
                      <a:lnTo>
                        <a:pt x="556" y="552"/>
                      </a:lnTo>
                      <a:lnTo>
                        <a:pt x="524" y="608"/>
                      </a:lnTo>
                      <a:lnTo>
                        <a:pt x="492" y="660"/>
                      </a:lnTo>
                      <a:lnTo>
                        <a:pt x="492" y="660"/>
                      </a:lnTo>
                      <a:close/>
                      <a:moveTo>
                        <a:pt x="810" y="436"/>
                      </a:moveTo>
                      <a:lnTo>
                        <a:pt x="810" y="436"/>
                      </a:lnTo>
                      <a:lnTo>
                        <a:pt x="814" y="420"/>
                      </a:lnTo>
                      <a:lnTo>
                        <a:pt x="812" y="406"/>
                      </a:lnTo>
                      <a:lnTo>
                        <a:pt x="812" y="406"/>
                      </a:lnTo>
                      <a:lnTo>
                        <a:pt x="822" y="404"/>
                      </a:lnTo>
                      <a:lnTo>
                        <a:pt x="830" y="402"/>
                      </a:lnTo>
                      <a:lnTo>
                        <a:pt x="846" y="392"/>
                      </a:lnTo>
                      <a:lnTo>
                        <a:pt x="858" y="378"/>
                      </a:lnTo>
                      <a:lnTo>
                        <a:pt x="862" y="370"/>
                      </a:lnTo>
                      <a:lnTo>
                        <a:pt x="866" y="360"/>
                      </a:lnTo>
                      <a:lnTo>
                        <a:pt x="866" y="360"/>
                      </a:lnTo>
                      <a:lnTo>
                        <a:pt x="868" y="352"/>
                      </a:lnTo>
                      <a:lnTo>
                        <a:pt x="870" y="342"/>
                      </a:lnTo>
                      <a:lnTo>
                        <a:pt x="870" y="334"/>
                      </a:lnTo>
                      <a:lnTo>
                        <a:pt x="868" y="324"/>
                      </a:lnTo>
                      <a:lnTo>
                        <a:pt x="864" y="316"/>
                      </a:lnTo>
                      <a:lnTo>
                        <a:pt x="860" y="308"/>
                      </a:lnTo>
                      <a:lnTo>
                        <a:pt x="854" y="302"/>
                      </a:lnTo>
                      <a:lnTo>
                        <a:pt x="848" y="296"/>
                      </a:lnTo>
                      <a:lnTo>
                        <a:pt x="846" y="294"/>
                      </a:lnTo>
                      <a:lnTo>
                        <a:pt x="846" y="294"/>
                      </a:lnTo>
                      <a:lnTo>
                        <a:pt x="762" y="246"/>
                      </a:lnTo>
                      <a:lnTo>
                        <a:pt x="676" y="196"/>
                      </a:lnTo>
                      <a:lnTo>
                        <a:pt x="582" y="140"/>
                      </a:lnTo>
                      <a:lnTo>
                        <a:pt x="546" y="140"/>
                      </a:lnTo>
                      <a:lnTo>
                        <a:pt x="546" y="140"/>
                      </a:lnTo>
                      <a:lnTo>
                        <a:pt x="526" y="152"/>
                      </a:lnTo>
                      <a:lnTo>
                        <a:pt x="516" y="160"/>
                      </a:lnTo>
                      <a:lnTo>
                        <a:pt x="512" y="164"/>
                      </a:lnTo>
                      <a:lnTo>
                        <a:pt x="510" y="168"/>
                      </a:lnTo>
                      <a:lnTo>
                        <a:pt x="510" y="168"/>
                      </a:lnTo>
                      <a:lnTo>
                        <a:pt x="478" y="284"/>
                      </a:lnTo>
                      <a:lnTo>
                        <a:pt x="478" y="284"/>
                      </a:lnTo>
                      <a:lnTo>
                        <a:pt x="476" y="290"/>
                      </a:lnTo>
                      <a:lnTo>
                        <a:pt x="470" y="294"/>
                      </a:lnTo>
                      <a:lnTo>
                        <a:pt x="464" y="296"/>
                      </a:lnTo>
                      <a:lnTo>
                        <a:pt x="456" y="296"/>
                      </a:lnTo>
                      <a:lnTo>
                        <a:pt x="456" y="296"/>
                      </a:lnTo>
                      <a:lnTo>
                        <a:pt x="442" y="296"/>
                      </a:lnTo>
                      <a:lnTo>
                        <a:pt x="428" y="292"/>
                      </a:lnTo>
                      <a:lnTo>
                        <a:pt x="414" y="286"/>
                      </a:lnTo>
                      <a:lnTo>
                        <a:pt x="400" y="280"/>
                      </a:lnTo>
                      <a:lnTo>
                        <a:pt x="388" y="270"/>
                      </a:lnTo>
                      <a:lnTo>
                        <a:pt x="378" y="262"/>
                      </a:lnTo>
                      <a:lnTo>
                        <a:pt x="372" y="252"/>
                      </a:lnTo>
                      <a:lnTo>
                        <a:pt x="372" y="248"/>
                      </a:lnTo>
                      <a:lnTo>
                        <a:pt x="372" y="242"/>
                      </a:lnTo>
                      <a:lnTo>
                        <a:pt x="372" y="242"/>
                      </a:lnTo>
                      <a:lnTo>
                        <a:pt x="386" y="168"/>
                      </a:lnTo>
                      <a:lnTo>
                        <a:pt x="402" y="102"/>
                      </a:lnTo>
                      <a:lnTo>
                        <a:pt x="402" y="102"/>
                      </a:lnTo>
                      <a:lnTo>
                        <a:pt x="404" y="98"/>
                      </a:lnTo>
                      <a:lnTo>
                        <a:pt x="408" y="92"/>
                      </a:lnTo>
                      <a:lnTo>
                        <a:pt x="422" y="80"/>
                      </a:lnTo>
                      <a:lnTo>
                        <a:pt x="442" y="66"/>
                      </a:lnTo>
                      <a:lnTo>
                        <a:pt x="464" y="52"/>
                      </a:lnTo>
                      <a:lnTo>
                        <a:pt x="486" y="38"/>
                      </a:lnTo>
                      <a:lnTo>
                        <a:pt x="506" y="28"/>
                      </a:lnTo>
                      <a:lnTo>
                        <a:pt x="524" y="20"/>
                      </a:lnTo>
                      <a:lnTo>
                        <a:pt x="536" y="18"/>
                      </a:lnTo>
                      <a:lnTo>
                        <a:pt x="536" y="18"/>
                      </a:lnTo>
                      <a:lnTo>
                        <a:pt x="548" y="22"/>
                      </a:lnTo>
                      <a:lnTo>
                        <a:pt x="570" y="34"/>
                      </a:lnTo>
                      <a:lnTo>
                        <a:pt x="630" y="68"/>
                      </a:lnTo>
                      <a:lnTo>
                        <a:pt x="662" y="88"/>
                      </a:lnTo>
                      <a:lnTo>
                        <a:pt x="692" y="104"/>
                      </a:lnTo>
                      <a:lnTo>
                        <a:pt x="718" y="116"/>
                      </a:lnTo>
                      <a:lnTo>
                        <a:pt x="728" y="118"/>
                      </a:lnTo>
                      <a:lnTo>
                        <a:pt x="736" y="120"/>
                      </a:lnTo>
                      <a:lnTo>
                        <a:pt x="736" y="120"/>
                      </a:lnTo>
                      <a:lnTo>
                        <a:pt x="740" y="120"/>
                      </a:lnTo>
                      <a:lnTo>
                        <a:pt x="740" y="120"/>
                      </a:lnTo>
                      <a:lnTo>
                        <a:pt x="922" y="74"/>
                      </a:lnTo>
                      <a:lnTo>
                        <a:pt x="972" y="390"/>
                      </a:lnTo>
                      <a:lnTo>
                        <a:pt x="810" y="436"/>
                      </a:ln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21" name="任意多边形: 形状 20">
                  <a:extLst>
                    <a:ext uri="{FF2B5EF4-FFF2-40B4-BE49-F238E27FC236}">
                      <a16:creationId xmlns:a16="http://schemas.microsoft.com/office/drawing/2014/main" id="{D5E85770-7AD8-45FA-8A95-9A0A9F5D3BF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5605897" y="3416737"/>
                  <a:ext cx="241784" cy="190141"/>
                </a:xfrm>
                <a:custGeom>
                  <a:avLst/>
                  <a:gdLst>
                    <a:gd name="connsiteX0" fmla="*/ 105569 w 327025"/>
                    <a:gd name="connsiteY0" fmla="*/ 131762 h 257175"/>
                    <a:gd name="connsiteX1" fmla="*/ 69978 w 327025"/>
                    <a:gd name="connsiteY1" fmla="*/ 136948 h 257175"/>
                    <a:gd name="connsiteX2" fmla="*/ 40977 w 327025"/>
                    <a:gd name="connsiteY2" fmla="*/ 152506 h 257175"/>
                    <a:gd name="connsiteX3" fmla="*/ 31750 w 327025"/>
                    <a:gd name="connsiteY3" fmla="*/ 170656 h 257175"/>
                    <a:gd name="connsiteX4" fmla="*/ 105569 w 327025"/>
                    <a:gd name="connsiteY4" fmla="*/ 209550 h 257175"/>
                    <a:gd name="connsiteX5" fmla="*/ 153024 w 327025"/>
                    <a:gd name="connsiteY5" fmla="*/ 199178 h 257175"/>
                    <a:gd name="connsiteX6" fmla="*/ 179388 w 327025"/>
                    <a:gd name="connsiteY6" fmla="*/ 170656 h 257175"/>
                    <a:gd name="connsiteX7" fmla="*/ 178070 w 327025"/>
                    <a:gd name="connsiteY7" fmla="*/ 169360 h 257175"/>
                    <a:gd name="connsiteX8" fmla="*/ 105569 w 327025"/>
                    <a:gd name="connsiteY8" fmla="*/ 131762 h 257175"/>
                    <a:gd name="connsiteX9" fmla="*/ 105434 w 327025"/>
                    <a:gd name="connsiteY9" fmla="*/ 100012 h 257175"/>
                    <a:gd name="connsiteX10" fmla="*/ 209550 w 327025"/>
                    <a:gd name="connsiteY10" fmla="*/ 165497 h 257175"/>
                    <a:gd name="connsiteX11" fmla="*/ 209550 w 327025"/>
                    <a:gd name="connsiteY11" fmla="*/ 170735 h 257175"/>
                    <a:gd name="connsiteX12" fmla="*/ 201643 w 327025"/>
                    <a:gd name="connsiteY12" fmla="*/ 198239 h 257175"/>
                    <a:gd name="connsiteX13" fmla="*/ 105434 w 327025"/>
                    <a:gd name="connsiteY13" fmla="*/ 240149 h 257175"/>
                    <a:gd name="connsiteX14" fmla="*/ 56671 w 327025"/>
                    <a:gd name="connsiteY14" fmla="*/ 232291 h 257175"/>
                    <a:gd name="connsiteX15" fmla="*/ 5272 w 327025"/>
                    <a:gd name="connsiteY15" fmla="*/ 257175 h 257175"/>
                    <a:gd name="connsiteX16" fmla="*/ 15815 w 327025"/>
                    <a:gd name="connsiteY16" fmla="*/ 207407 h 257175"/>
                    <a:gd name="connsiteX17" fmla="*/ 0 w 327025"/>
                    <a:gd name="connsiteY17" fmla="*/ 170735 h 257175"/>
                    <a:gd name="connsiteX18" fmla="*/ 23723 w 327025"/>
                    <a:gd name="connsiteY18" fmla="*/ 126206 h 257175"/>
                    <a:gd name="connsiteX19" fmla="*/ 51399 w 327025"/>
                    <a:gd name="connsiteY19" fmla="*/ 110489 h 257175"/>
                    <a:gd name="connsiteX20" fmla="*/ 105434 w 327025"/>
                    <a:gd name="connsiteY20" fmla="*/ 100012 h 257175"/>
                    <a:gd name="connsiteX21" fmla="*/ 173038 w 327025"/>
                    <a:gd name="connsiteY21" fmla="*/ 0 h 257175"/>
                    <a:gd name="connsiteX22" fmla="*/ 327025 w 327025"/>
                    <a:gd name="connsiteY22" fmla="*/ 99597 h 257175"/>
                    <a:gd name="connsiteX23" fmla="*/ 220418 w 327025"/>
                    <a:gd name="connsiteY23" fmla="*/ 195263 h 257175"/>
                    <a:gd name="connsiteX24" fmla="*/ 225683 w 327025"/>
                    <a:gd name="connsiteY24" fmla="*/ 170364 h 257175"/>
                    <a:gd name="connsiteX25" fmla="*/ 225683 w 327025"/>
                    <a:gd name="connsiteY25" fmla="*/ 161190 h 257175"/>
                    <a:gd name="connsiteX26" fmla="*/ 295438 w 327025"/>
                    <a:gd name="connsiteY26" fmla="*/ 99597 h 257175"/>
                    <a:gd name="connsiteX27" fmla="*/ 173038 w 327025"/>
                    <a:gd name="connsiteY27" fmla="*/ 31452 h 257175"/>
                    <a:gd name="connsiteX28" fmla="*/ 50637 w 327025"/>
                    <a:gd name="connsiteY28" fmla="*/ 93045 h 257175"/>
                    <a:gd name="connsiteX29" fmla="*/ 20366 w 327025"/>
                    <a:gd name="connsiteY29" fmla="*/ 108771 h 257175"/>
                    <a:gd name="connsiteX30" fmla="*/ 19050 w 327025"/>
                    <a:gd name="connsiteY30" fmla="*/ 99597 h 257175"/>
                    <a:gd name="connsiteX31" fmla="*/ 173038 w 327025"/>
                    <a:gd name="connsiteY31" fmla="*/ 0 h 2571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</a:cxnLst>
                  <a:rect l="l" t="t" r="r" b="b"/>
                  <a:pathLst>
                    <a:path w="327025" h="257175">
                      <a:moveTo>
                        <a:pt x="105569" y="131762"/>
                      </a:moveTo>
                      <a:cubicBezTo>
                        <a:pt x="91069" y="131762"/>
                        <a:pt x="79205" y="134355"/>
                        <a:pt x="69978" y="136948"/>
                      </a:cubicBezTo>
                      <a:cubicBezTo>
                        <a:pt x="56796" y="140837"/>
                        <a:pt x="47568" y="146023"/>
                        <a:pt x="40977" y="152506"/>
                      </a:cubicBezTo>
                      <a:cubicBezTo>
                        <a:pt x="34386" y="158988"/>
                        <a:pt x="31750" y="164174"/>
                        <a:pt x="31750" y="170656"/>
                      </a:cubicBezTo>
                      <a:cubicBezTo>
                        <a:pt x="31750" y="188807"/>
                        <a:pt x="62069" y="209550"/>
                        <a:pt x="105569" y="209550"/>
                      </a:cubicBezTo>
                      <a:cubicBezTo>
                        <a:pt x="124024" y="209550"/>
                        <a:pt x="139842" y="204364"/>
                        <a:pt x="153024" y="199178"/>
                      </a:cubicBezTo>
                      <a:cubicBezTo>
                        <a:pt x="168842" y="191400"/>
                        <a:pt x="179388" y="181028"/>
                        <a:pt x="179388" y="170656"/>
                      </a:cubicBezTo>
                      <a:cubicBezTo>
                        <a:pt x="179388" y="169360"/>
                        <a:pt x="178070" y="169360"/>
                        <a:pt x="178070" y="169360"/>
                      </a:cubicBezTo>
                      <a:cubicBezTo>
                        <a:pt x="176752" y="151209"/>
                        <a:pt x="147751" y="131762"/>
                        <a:pt x="105569" y="131762"/>
                      </a:cubicBezTo>
                      <a:close/>
                      <a:moveTo>
                        <a:pt x="105434" y="100012"/>
                      </a:moveTo>
                      <a:cubicBezTo>
                        <a:pt x="162105" y="100012"/>
                        <a:pt x="205596" y="128825"/>
                        <a:pt x="209550" y="165497"/>
                      </a:cubicBezTo>
                      <a:cubicBezTo>
                        <a:pt x="209550" y="166806"/>
                        <a:pt x="209550" y="169426"/>
                        <a:pt x="209550" y="170735"/>
                      </a:cubicBezTo>
                      <a:cubicBezTo>
                        <a:pt x="209550" y="179903"/>
                        <a:pt x="206914" y="190381"/>
                        <a:pt x="201643" y="198239"/>
                      </a:cubicBezTo>
                      <a:cubicBezTo>
                        <a:pt x="185827" y="223123"/>
                        <a:pt x="148926" y="240149"/>
                        <a:pt x="105434" y="240149"/>
                      </a:cubicBezTo>
                      <a:cubicBezTo>
                        <a:pt x="86983" y="240149"/>
                        <a:pt x="71168" y="237530"/>
                        <a:pt x="56671" y="232291"/>
                      </a:cubicBezTo>
                      <a:cubicBezTo>
                        <a:pt x="56671" y="232291"/>
                        <a:pt x="56671" y="232291"/>
                        <a:pt x="5272" y="257175"/>
                      </a:cubicBezTo>
                      <a:cubicBezTo>
                        <a:pt x="5272" y="257175"/>
                        <a:pt x="5272" y="257175"/>
                        <a:pt x="15815" y="207407"/>
                      </a:cubicBezTo>
                      <a:cubicBezTo>
                        <a:pt x="5272" y="196929"/>
                        <a:pt x="0" y="183832"/>
                        <a:pt x="0" y="170735"/>
                      </a:cubicBezTo>
                      <a:cubicBezTo>
                        <a:pt x="0" y="153709"/>
                        <a:pt x="9225" y="137993"/>
                        <a:pt x="23723" y="126206"/>
                      </a:cubicBezTo>
                      <a:cubicBezTo>
                        <a:pt x="31630" y="119657"/>
                        <a:pt x="40856" y="114418"/>
                        <a:pt x="51399" y="110489"/>
                      </a:cubicBezTo>
                      <a:cubicBezTo>
                        <a:pt x="67214" y="103941"/>
                        <a:pt x="85665" y="100012"/>
                        <a:pt x="105434" y="100012"/>
                      </a:cubicBezTo>
                      <a:close/>
                      <a:moveTo>
                        <a:pt x="173038" y="0"/>
                      </a:moveTo>
                      <a:cubicBezTo>
                        <a:pt x="258586" y="0"/>
                        <a:pt x="327025" y="43246"/>
                        <a:pt x="327025" y="99597"/>
                      </a:cubicBezTo>
                      <a:cubicBezTo>
                        <a:pt x="327025" y="145465"/>
                        <a:pt x="282277" y="182158"/>
                        <a:pt x="220418" y="195263"/>
                      </a:cubicBezTo>
                      <a:cubicBezTo>
                        <a:pt x="224367" y="187400"/>
                        <a:pt x="225683" y="178227"/>
                        <a:pt x="225683" y="170364"/>
                      </a:cubicBezTo>
                      <a:cubicBezTo>
                        <a:pt x="225683" y="167743"/>
                        <a:pt x="225683" y="165122"/>
                        <a:pt x="225683" y="161190"/>
                      </a:cubicBezTo>
                      <a:cubicBezTo>
                        <a:pt x="266483" y="150706"/>
                        <a:pt x="295438" y="127117"/>
                        <a:pt x="295438" y="99597"/>
                      </a:cubicBezTo>
                      <a:cubicBezTo>
                        <a:pt x="295438" y="62903"/>
                        <a:pt x="238844" y="31452"/>
                        <a:pt x="173038" y="31452"/>
                      </a:cubicBezTo>
                      <a:cubicBezTo>
                        <a:pt x="109863" y="31452"/>
                        <a:pt x="57218" y="58972"/>
                        <a:pt x="50637" y="93045"/>
                      </a:cubicBezTo>
                      <a:cubicBezTo>
                        <a:pt x="38792" y="96976"/>
                        <a:pt x="28263" y="102218"/>
                        <a:pt x="20366" y="108771"/>
                      </a:cubicBezTo>
                      <a:cubicBezTo>
                        <a:pt x="19050" y="106150"/>
                        <a:pt x="19050" y="103529"/>
                        <a:pt x="19050" y="99597"/>
                      </a:cubicBezTo>
                      <a:cubicBezTo>
                        <a:pt x="19050" y="43246"/>
                        <a:pt x="86173" y="0"/>
                        <a:pt x="173038" y="0"/>
                      </a:cubicBezTo>
                      <a:close/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sp>
              <p:nvSpPr>
                <p:cNvPr id="22" name="任意多边形: 形状 21">
                  <a:extLst>
                    <a:ext uri="{FF2B5EF4-FFF2-40B4-BE49-F238E27FC236}">
                      <a16:creationId xmlns:a16="http://schemas.microsoft.com/office/drawing/2014/main" id="{A97EC8E5-9650-4CFB-B695-19CF2371EAFF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478435" y="3306487"/>
                  <a:ext cx="287542" cy="287542"/>
                </a:xfrm>
                <a:custGeom>
                  <a:avLst/>
                  <a:gdLst>
                    <a:gd name="connsiteX0" fmla="*/ 169070 w 338138"/>
                    <a:gd name="connsiteY0" fmla="*/ 261938 h 338138"/>
                    <a:gd name="connsiteX1" fmla="*/ 174626 w 338138"/>
                    <a:gd name="connsiteY1" fmla="*/ 267230 h 338138"/>
                    <a:gd name="connsiteX2" fmla="*/ 174626 w 338138"/>
                    <a:gd name="connsiteY2" fmla="*/ 288396 h 338138"/>
                    <a:gd name="connsiteX3" fmla="*/ 169070 w 338138"/>
                    <a:gd name="connsiteY3" fmla="*/ 293688 h 338138"/>
                    <a:gd name="connsiteX4" fmla="*/ 163513 w 338138"/>
                    <a:gd name="connsiteY4" fmla="*/ 288396 h 338138"/>
                    <a:gd name="connsiteX5" fmla="*/ 163513 w 338138"/>
                    <a:gd name="connsiteY5" fmla="*/ 267230 h 338138"/>
                    <a:gd name="connsiteX6" fmla="*/ 169070 w 338138"/>
                    <a:gd name="connsiteY6" fmla="*/ 261938 h 338138"/>
                    <a:gd name="connsiteX7" fmla="*/ 267230 w 338138"/>
                    <a:gd name="connsiteY7" fmla="*/ 163513 h 338138"/>
                    <a:gd name="connsiteX8" fmla="*/ 288396 w 338138"/>
                    <a:gd name="connsiteY8" fmla="*/ 163513 h 338138"/>
                    <a:gd name="connsiteX9" fmla="*/ 293688 w 338138"/>
                    <a:gd name="connsiteY9" fmla="*/ 169070 h 338138"/>
                    <a:gd name="connsiteX10" fmla="*/ 288396 w 338138"/>
                    <a:gd name="connsiteY10" fmla="*/ 174626 h 338138"/>
                    <a:gd name="connsiteX11" fmla="*/ 267230 w 338138"/>
                    <a:gd name="connsiteY11" fmla="*/ 174626 h 338138"/>
                    <a:gd name="connsiteX12" fmla="*/ 261938 w 338138"/>
                    <a:gd name="connsiteY12" fmla="*/ 169070 h 338138"/>
                    <a:gd name="connsiteX13" fmla="*/ 267230 w 338138"/>
                    <a:gd name="connsiteY13" fmla="*/ 163513 h 338138"/>
                    <a:gd name="connsiteX14" fmla="*/ 49742 w 338138"/>
                    <a:gd name="connsiteY14" fmla="*/ 163513 h 338138"/>
                    <a:gd name="connsiteX15" fmla="*/ 70908 w 338138"/>
                    <a:gd name="connsiteY15" fmla="*/ 163513 h 338138"/>
                    <a:gd name="connsiteX16" fmla="*/ 76200 w 338138"/>
                    <a:gd name="connsiteY16" fmla="*/ 169070 h 338138"/>
                    <a:gd name="connsiteX17" fmla="*/ 70908 w 338138"/>
                    <a:gd name="connsiteY17" fmla="*/ 174626 h 338138"/>
                    <a:gd name="connsiteX18" fmla="*/ 49742 w 338138"/>
                    <a:gd name="connsiteY18" fmla="*/ 174626 h 338138"/>
                    <a:gd name="connsiteX19" fmla="*/ 44450 w 338138"/>
                    <a:gd name="connsiteY19" fmla="*/ 169070 h 338138"/>
                    <a:gd name="connsiteX20" fmla="*/ 49742 w 338138"/>
                    <a:gd name="connsiteY20" fmla="*/ 163513 h 338138"/>
                    <a:gd name="connsiteX21" fmla="*/ 169070 w 338138"/>
                    <a:gd name="connsiteY21" fmla="*/ 160338 h 338138"/>
                    <a:gd name="connsiteX22" fmla="*/ 160338 w 338138"/>
                    <a:gd name="connsiteY22" fmla="*/ 169070 h 338138"/>
                    <a:gd name="connsiteX23" fmla="*/ 162833 w 338138"/>
                    <a:gd name="connsiteY23" fmla="*/ 175306 h 338138"/>
                    <a:gd name="connsiteX24" fmla="*/ 169070 w 338138"/>
                    <a:gd name="connsiteY24" fmla="*/ 177801 h 338138"/>
                    <a:gd name="connsiteX25" fmla="*/ 177801 w 338138"/>
                    <a:gd name="connsiteY25" fmla="*/ 169070 h 338138"/>
                    <a:gd name="connsiteX26" fmla="*/ 169070 w 338138"/>
                    <a:gd name="connsiteY26" fmla="*/ 160338 h 338138"/>
                    <a:gd name="connsiteX27" fmla="*/ 121070 w 338138"/>
                    <a:gd name="connsiteY27" fmla="*/ 115888 h 338138"/>
                    <a:gd name="connsiteX28" fmla="*/ 114300 w 338138"/>
                    <a:gd name="connsiteY28" fmla="*/ 122425 h 338138"/>
                    <a:gd name="connsiteX29" fmla="*/ 152214 w 338138"/>
                    <a:gd name="connsiteY29" fmla="*/ 160338 h 338138"/>
                    <a:gd name="connsiteX30" fmla="*/ 160338 w 338138"/>
                    <a:gd name="connsiteY30" fmla="*/ 152494 h 338138"/>
                    <a:gd name="connsiteX31" fmla="*/ 121070 w 338138"/>
                    <a:gd name="connsiteY31" fmla="*/ 115888 h 338138"/>
                    <a:gd name="connsiteX32" fmla="*/ 239184 w 338138"/>
                    <a:gd name="connsiteY32" fmla="*/ 77788 h 338138"/>
                    <a:gd name="connsiteX33" fmla="*/ 243153 w 338138"/>
                    <a:gd name="connsiteY33" fmla="*/ 80434 h 338138"/>
                    <a:gd name="connsiteX34" fmla="*/ 257705 w 338138"/>
                    <a:gd name="connsiteY34" fmla="*/ 94986 h 338138"/>
                    <a:gd name="connsiteX35" fmla="*/ 257705 w 338138"/>
                    <a:gd name="connsiteY35" fmla="*/ 102924 h 338138"/>
                    <a:gd name="connsiteX36" fmla="*/ 188913 w 338138"/>
                    <a:gd name="connsiteY36" fmla="*/ 173038 h 338138"/>
                    <a:gd name="connsiteX37" fmla="*/ 169069 w 338138"/>
                    <a:gd name="connsiteY37" fmla="*/ 188913 h 338138"/>
                    <a:gd name="connsiteX38" fmla="*/ 159809 w 338138"/>
                    <a:gd name="connsiteY38" fmla="*/ 186268 h 338138"/>
                    <a:gd name="connsiteX39" fmla="*/ 102923 w 338138"/>
                    <a:gd name="connsiteY39" fmla="*/ 243153 h 338138"/>
                    <a:gd name="connsiteX40" fmla="*/ 98955 w 338138"/>
                    <a:gd name="connsiteY40" fmla="*/ 244476 h 338138"/>
                    <a:gd name="connsiteX41" fmla="*/ 94986 w 338138"/>
                    <a:gd name="connsiteY41" fmla="*/ 243153 h 338138"/>
                    <a:gd name="connsiteX42" fmla="*/ 94986 w 338138"/>
                    <a:gd name="connsiteY42" fmla="*/ 235216 h 338138"/>
                    <a:gd name="connsiteX43" fmla="*/ 151872 w 338138"/>
                    <a:gd name="connsiteY43" fmla="*/ 178330 h 338138"/>
                    <a:gd name="connsiteX44" fmla="*/ 149226 w 338138"/>
                    <a:gd name="connsiteY44" fmla="*/ 173038 h 338138"/>
                    <a:gd name="connsiteX45" fmla="*/ 102923 w 338138"/>
                    <a:gd name="connsiteY45" fmla="*/ 125413 h 338138"/>
                    <a:gd name="connsiteX46" fmla="*/ 102923 w 338138"/>
                    <a:gd name="connsiteY46" fmla="*/ 117476 h 338138"/>
                    <a:gd name="connsiteX47" fmla="*/ 117476 w 338138"/>
                    <a:gd name="connsiteY47" fmla="*/ 102924 h 338138"/>
                    <a:gd name="connsiteX48" fmla="*/ 125413 w 338138"/>
                    <a:gd name="connsiteY48" fmla="*/ 102924 h 338138"/>
                    <a:gd name="connsiteX49" fmla="*/ 173038 w 338138"/>
                    <a:gd name="connsiteY49" fmla="*/ 149226 h 338138"/>
                    <a:gd name="connsiteX50" fmla="*/ 186267 w 338138"/>
                    <a:gd name="connsiteY50" fmla="*/ 159809 h 338138"/>
                    <a:gd name="connsiteX51" fmla="*/ 247122 w 338138"/>
                    <a:gd name="connsiteY51" fmla="*/ 98955 h 338138"/>
                    <a:gd name="connsiteX52" fmla="*/ 239184 w 338138"/>
                    <a:gd name="connsiteY52" fmla="*/ 91017 h 338138"/>
                    <a:gd name="connsiteX53" fmla="*/ 187590 w 338138"/>
                    <a:gd name="connsiteY53" fmla="*/ 142611 h 338138"/>
                    <a:gd name="connsiteX54" fmla="*/ 180976 w 338138"/>
                    <a:gd name="connsiteY54" fmla="*/ 142611 h 338138"/>
                    <a:gd name="connsiteX55" fmla="*/ 180976 w 338138"/>
                    <a:gd name="connsiteY55" fmla="*/ 134674 h 338138"/>
                    <a:gd name="connsiteX56" fmla="*/ 235216 w 338138"/>
                    <a:gd name="connsiteY56" fmla="*/ 80434 h 338138"/>
                    <a:gd name="connsiteX57" fmla="*/ 239184 w 338138"/>
                    <a:gd name="connsiteY57" fmla="*/ 77788 h 338138"/>
                    <a:gd name="connsiteX58" fmla="*/ 169070 w 338138"/>
                    <a:gd name="connsiteY58" fmla="*/ 44450 h 338138"/>
                    <a:gd name="connsiteX59" fmla="*/ 174626 w 338138"/>
                    <a:gd name="connsiteY59" fmla="*/ 49742 h 338138"/>
                    <a:gd name="connsiteX60" fmla="*/ 174626 w 338138"/>
                    <a:gd name="connsiteY60" fmla="*/ 70908 h 338138"/>
                    <a:gd name="connsiteX61" fmla="*/ 169070 w 338138"/>
                    <a:gd name="connsiteY61" fmla="*/ 76200 h 338138"/>
                    <a:gd name="connsiteX62" fmla="*/ 163513 w 338138"/>
                    <a:gd name="connsiteY62" fmla="*/ 70908 h 338138"/>
                    <a:gd name="connsiteX63" fmla="*/ 163513 w 338138"/>
                    <a:gd name="connsiteY63" fmla="*/ 49742 h 338138"/>
                    <a:gd name="connsiteX64" fmla="*/ 169070 w 338138"/>
                    <a:gd name="connsiteY64" fmla="*/ 44450 h 338138"/>
                    <a:gd name="connsiteX65" fmla="*/ 168276 w 338138"/>
                    <a:gd name="connsiteY65" fmla="*/ 22225 h 338138"/>
                    <a:gd name="connsiteX66" fmla="*/ 315913 w 338138"/>
                    <a:gd name="connsiteY66" fmla="*/ 169069 h 338138"/>
                    <a:gd name="connsiteX67" fmla="*/ 280322 w 338138"/>
                    <a:gd name="connsiteY67" fmla="*/ 264780 h 338138"/>
                    <a:gd name="connsiteX68" fmla="*/ 272413 w 338138"/>
                    <a:gd name="connsiteY68" fmla="*/ 264780 h 338138"/>
                    <a:gd name="connsiteX69" fmla="*/ 271094 w 338138"/>
                    <a:gd name="connsiteY69" fmla="*/ 256913 h 338138"/>
                    <a:gd name="connsiteX70" fmla="*/ 304049 w 338138"/>
                    <a:gd name="connsiteY70" fmla="*/ 169069 h 338138"/>
                    <a:gd name="connsiteX71" fmla="*/ 168276 w 338138"/>
                    <a:gd name="connsiteY71" fmla="*/ 34025 h 338138"/>
                    <a:gd name="connsiteX72" fmla="*/ 32502 w 338138"/>
                    <a:gd name="connsiteY72" fmla="*/ 169069 h 338138"/>
                    <a:gd name="connsiteX73" fmla="*/ 168276 w 338138"/>
                    <a:gd name="connsiteY73" fmla="*/ 304113 h 338138"/>
                    <a:gd name="connsiteX74" fmla="*/ 256594 w 338138"/>
                    <a:gd name="connsiteY74" fmla="*/ 271335 h 338138"/>
                    <a:gd name="connsiteX75" fmla="*/ 264504 w 338138"/>
                    <a:gd name="connsiteY75" fmla="*/ 272647 h 338138"/>
                    <a:gd name="connsiteX76" fmla="*/ 264504 w 338138"/>
                    <a:gd name="connsiteY76" fmla="*/ 280513 h 338138"/>
                    <a:gd name="connsiteX77" fmla="*/ 168276 w 338138"/>
                    <a:gd name="connsiteY77" fmla="*/ 315913 h 338138"/>
                    <a:gd name="connsiteX78" fmla="*/ 20638 w 338138"/>
                    <a:gd name="connsiteY78" fmla="*/ 169069 h 338138"/>
                    <a:gd name="connsiteX79" fmla="*/ 168276 w 338138"/>
                    <a:gd name="connsiteY79" fmla="*/ 22225 h 338138"/>
                    <a:gd name="connsiteX80" fmla="*/ 169070 w 338138"/>
                    <a:gd name="connsiteY80" fmla="*/ 11113 h 338138"/>
                    <a:gd name="connsiteX81" fmla="*/ 11113 w 338138"/>
                    <a:gd name="connsiteY81" fmla="*/ 169070 h 338138"/>
                    <a:gd name="connsiteX82" fmla="*/ 169070 w 338138"/>
                    <a:gd name="connsiteY82" fmla="*/ 327027 h 338138"/>
                    <a:gd name="connsiteX83" fmla="*/ 327027 w 338138"/>
                    <a:gd name="connsiteY83" fmla="*/ 169070 h 338138"/>
                    <a:gd name="connsiteX84" fmla="*/ 169070 w 338138"/>
                    <a:gd name="connsiteY84" fmla="*/ 11113 h 338138"/>
                    <a:gd name="connsiteX85" fmla="*/ 169069 w 338138"/>
                    <a:gd name="connsiteY85" fmla="*/ 0 h 338138"/>
                    <a:gd name="connsiteX86" fmla="*/ 289267 w 338138"/>
                    <a:gd name="connsiteY86" fmla="*/ 48872 h 338138"/>
                    <a:gd name="connsiteX87" fmla="*/ 338138 w 338138"/>
                    <a:gd name="connsiteY87" fmla="*/ 169069 h 338138"/>
                    <a:gd name="connsiteX88" fmla="*/ 289267 w 338138"/>
                    <a:gd name="connsiteY88" fmla="*/ 289267 h 338138"/>
                    <a:gd name="connsiteX89" fmla="*/ 169069 w 338138"/>
                    <a:gd name="connsiteY89" fmla="*/ 338138 h 338138"/>
                    <a:gd name="connsiteX90" fmla="*/ 48872 w 338138"/>
                    <a:gd name="connsiteY90" fmla="*/ 289267 h 338138"/>
                    <a:gd name="connsiteX91" fmla="*/ 0 w 338138"/>
                    <a:gd name="connsiteY91" fmla="*/ 169069 h 338138"/>
                    <a:gd name="connsiteX92" fmla="*/ 48872 w 338138"/>
                    <a:gd name="connsiteY92" fmla="*/ 48872 h 338138"/>
                    <a:gd name="connsiteX93" fmla="*/ 169069 w 338138"/>
                    <a:gd name="connsiteY93" fmla="*/ 0 h 338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</a:cxnLst>
                  <a:rect l="l" t="t" r="r" b="b"/>
                  <a:pathLst>
                    <a:path w="338138" h="338138">
                      <a:moveTo>
                        <a:pt x="169070" y="261938"/>
                      </a:moveTo>
                      <a:cubicBezTo>
                        <a:pt x="171848" y="261938"/>
                        <a:pt x="174626" y="264584"/>
                        <a:pt x="174626" y="267230"/>
                      </a:cubicBezTo>
                      <a:cubicBezTo>
                        <a:pt x="174626" y="267230"/>
                        <a:pt x="174626" y="267230"/>
                        <a:pt x="174626" y="288396"/>
                      </a:cubicBezTo>
                      <a:cubicBezTo>
                        <a:pt x="174626" y="291042"/>
                        <a:pt x="171848" y="293688"/>
                        <a:pt x="169070" y="293688"/>
                      </a:cubicBezTo>
                      <a:cubicBezTo>
                        <a:pt x="166291" y="293688"/>
                        <a:pt x="163513" y="291042"/>
                        <a:pt x="163513" y="288396"/>
                      </a:cubicBezTo>
                      <a:cubicBezTo>
                        <a:pt x="163513" y="288396"/>
                        <a:pt x="163513" y="288396"/>
                        <a:pt x="163513" y="267230"/>
                      </a:cubicBezTo>
                      <a:cubicBezTo>
                        <a:pt x="163513" y="264584"/>
                        <a:pt x="166291" y="261938"/>
                        <a:pt x="169070" y="261938"/>
                      </a:cubicBezTo>
                      <a:close/>
                      <a:moveTo>
                        <a:pt x="267230" y="163513"/>
                      </a:moveTo>
                      <a:cubicBezTo>
                        <a:pt x="267230" y="163513"/>
                        <a:pt x="267230" y="163513"/>
                        <a:pt x="288396" y="163513"/>
                      </a:cubicBezTo>
                      <a:cubicBezTo>
                        <a:pt x="291042" y="163513"/>
                        <a:pt x="293688" y="166291"/>
                        <a:pt x="293688" y="169070"/>
                      </a:cubicBezTo>
                      <a:cubicBezTo>
                        <a:pt x="293688" y="171848"/>
                        <a:pt x="291042" y="174626"/>
                        <a:pt x="288396" y="174626"/>
                      </a:cubicBezTo>
                      <a:cubicBezTo>
                        <a:pt x="288396" y="174626"/>
                        <a:pt x="288396" y="174626"/>
                        <a:pt x="267230" y="174626"/>
                      </a:cubicBezTo>
                      <a:cubicBezTo>
                        <a:pt x="264584" y="174626"/>
                        <a:pt x="261938" y="171848"/>
                        <a:pt x="261938" y="169070"/>
                      </a:cubicBezTo>
                      <a:cubicBezTo>
                        <a:pt x="261938" y="166291"/>
                        <a:pt x="264584" y="163513"/>
                        <a:pt x="267230" y="163513"/>
                      </a:cubicBezTo>
                      <a:close/>
                      <a:moveTo>
                        <a:pt x="49742" y="163513"/>
                      </a:moveTo>
                      <a:lnTo>
                        <a:pt x="70908" y="163513"/>
                      </a:lnTo>
                      <a:cubicBezTo>
                        <a:pt x="73554" y="163513"/>
                        <a:pt x="76200" y="166291"/>
                        <a:pt x="76200" y="169070"/>
                      </a:cubicBezTo>
                      <a:cubicBezTo>
                        <a:pt x="76200" y="171848"/>
                        <a:pt x="73554" y="174626"/>
                        <a:pt x="70908" y="174626"/>
                      </a:cubicBezTo>
                      <a:cubicBezTo>
                        <a:pt x="70908" y="174626"/>
                        <a:pt x="70908" y="174626"/>
                        <a:pt x="49742" y="174626"/>
                      </a:cubicBezTo>
                      <a:cubicBezTo>
                        <a:pt x="47096" y="174626"/>
                        <a:pt x="44450" y="171848"/>
                        <a:pt x="44450" y="169070"/>
                      </a:cubicBezTo>
                      <a:cubicBezTo>
                        <a:pt x="44450" y="166291"/>
                        <a:pt x="47096" y="163513"/>
                        <a:pt x="49742" y="163513"/>
                      </a:cubicBezTo>
                      <a:close/>
                      <a:moveTo>
                        <a:pt x="169070" y="160338"/>
                      </a:moveTo>
                      <a:cubicBezTo>
                        <a:pt x="164080" y="160338"/>
                        <a:pt x="160338" y="164080"/>
                        <a:pt x="160338" y="169070"/>
                      </a:cubicBezTo>
                      <a:cubicBezTo>
                        <a:pt x="160338" y="171564"/>
                        <a:pt x="161585" y="174059"/>
                        <a:pt x="162833" y="175306"/>
                      </a:cubicBezTo>
                      <a:cubicBezTo>
                        <a:pt x="164080" y="176554"/>
                        <a:pt x="166575" y="177801"/>
                        <a:pt x="169070" y="177801"/>
                      </a:cubicBezTo>
                      <a:cubicBezTo>
                        <a:pt x="174059" y="177801"/>
                        <a:pt x="177801" y="174059"/>
                        <a:pt x="177801" y="169070"/>
                      </a:cubicBezTo>
                      <a:cubicBezTo>
                        <a:pt x="177801" y="164080"/>
                        <a:pt x="174059" y="160338"/>
                        <a:pt x="169070" y="160338"/>
                      </a:cubicBezTo>
                      <a:close/>
                      <a:moveTo>
                        <a:pt x="121070" y="115888"/>
                      </a:moveTo>
                      <a:lnTo>
                        <a:pt x="114300" y="122425"/>
                      </a:lnTo>
                      <a:cubicBezTo>
                        <a:pt x="114300" y="122425"/>
                        <a:pt x="114300" y="122425"/>
                        <a:pt x="152214" y="160338"/>
                      </a:cubicBezTo>
                      <a:cubicBezTo>
                        <a:pt x="153568" y="156416"/>
                        <a:pt x="156276" y="153801"/>
                        <a:pt x="160338" y="152494"/>
                      </a:cubicBezTo>
                      <a:cubicBezTo>
                        <a:pt x="160338" y="152494"/>
                        <a:pt x="160338" y="152494"/>
                        <a:pt x="121070" y="115888"/>
                      </a:cubicBezTo>
                      <a:close/>
                      <a:moveTo>
                        <a:pt x="239184" y="77788"/>
                      </a:moveTo>
                      <a:cubicBezTo>
                        <a:pt x="240507" y="77788"/>
                        <a:pt x="241830" y="79111"/>
                        <a:pt x="243153" y="80434"/>
                      </a:cubicBezTo>
                      <a:cubicBezTo>
                        <a:pt x="243153" y="80434"/>
                        <a:pt x="243153" y="80434"/>
                        <a:pt x="257705" y="94986"/>
                      </a:cubicBezTo>
                      <a:cubicBezTo>
                        <a:pt x="260351" y="97632"/>
                        <a:pt x="260351" y="100278"/>
                        <a:pt x="257705" y="102924"/>
                      </a:cubicBezTo>
                      <a:cubicBezTo>
                        <a:pt x="257705" y="102924"/>
                        <a:pt x="257705" y="102924"/>
                        <a:pt x="188913" y="173038"/>
                      </a:cubicBezTo>
                      <a:cubicBezTo>
                        <a:pt x="187590" y="182299"/>
                        <a:pt x="178330" y="188913"/>
                        <a:pt x="169069" y="188913"/>
                      </a:cubicBezTo>
                      <a:cubicBezTo>
                        <a:pt x="165101" y="188913"/>
                        <a:pt x="162455" y="187591"/>
                        <a:pt x="159809" y="186268"/>
                      </a:cubicBezTo>
                      <a:cubicBezTo>
                        <a:pt x="159809" y="186268"/>
                        <a:pt x="159809" y="186268"/>
                        <a:pt x="102923" y="243153"/>
                      </a:cubicBezTo>
                      <a:cubicBezTo>
                        <a:pt x="101601" y="244476"/>
                        <a:pt x="100278" y="244476"/>
                        <a:pt x="98955" y="244476"/>
                      </a:cubicBezTo>
                      <a:cubicBezTo>
                        <a:pt x="97632" y="244476"/>
                        <a:pt x="96309" y="244476"/>
                        <a:pt x="94986" y="243153"/>
                      </a:cubicBezTo>
                      <a:cubicBezTo>
                        <a:pt x="93663" y="240507"/>
                        <a:pt x="93663" y="237862"/>
                        <a:pt x="94986" y="235216"/>
                      </a:cubicBezTo>
                      <a:cubicBezTo>
                        <a:pt x="94986" y="235216"/>
                        <a:pt x="94986" y="235216"/>
                        <a:pt x="151872" y="178330"/>
                      </a:cubicBezTo>
                      <a:cubicBezTo>
                        <a:pt x="150549" y="177007"/>
                        <a:pt x="150549" y="174361"/>
                        <a:pt x="149226" y="173038"/>
                      </a:cubicBezTo>
                      <a:cubicBezTo>
                        <a:pt x="149226" y="173038"/>
                        <a:pt x="149226" y="173038"/>
                        <a:pt x="102923" y="125413"/>
                      </a:cubicBezTo>
                      <a:cubicBezTo>
                        <a:pt x="100278" y="124090"/>
                        <a:pt x="100278" y="120122"/>
                        <a:pt x="102923" y="117476"/>
                      </a:cubicBezTo>
                      <a:cubicBezTo>
                        <a:pt x="102923" y="117476"/>
                        <a:pt x="102923" y="117476"/>
                        <a:pt x="117476" y="102924"/>
                      </a:cubicBezTo>
                      <a:cubicBezTo>
                        <a:pt x="120121" y="100278"/>
                        <a:pt x="124090" y="100278"/>
                        <a:pt x="125413" y="102924"/>
                      </a:cubicBezTo>
                      <a:cubicBezTo>
                        <a:pt x="125413" y="102924"/>
                        <a:pt x="125413" y="102924"/>
                        <a:pt x="173038" y="149226"/>
                      </a:cubicBezTo>
                      <a:cubicBezTo>
                        <a:pt x="178330" y="150549"/>
                        <a:pt x="183622" y="154518"/>
                        <a:pt x="186267" y="159809"/>
                      </a:cubicBezTo>
                      <a:cubicBezTo>
                        <a:pt x="186267" y="159809"/>
                        <a:pt x="186267" y="159809"/>
                        <a:pt x="247122" y="98955"/>
                      </a:cubicBezTo>
                      <a:cubicBezTo>
                        <a:pt x="247122" y="98955"/>
                        <a:pt x="247122" y="98955"/>
                        <a:pt x="239184" y="91017"/>
                      </a:cubicBezTo>
                      <a:cubicBezTo>
                        <a:pt x="239184" y="91017"/>
                        <a:pt x="239184" y="91017"/>
                        <a:pt x="187590" y="142611"/>
                      </a:cubicBezTo>
                      <a:cubicBezTo>
                        <a:pt x="186267" y="143934"/>
                        <a:pt x="182299" y="143934"/>
                        <a:pt x="180976" y="142611"/>
                      </a:cubicBezTo>
                      <a:cubicBezTo>
                        <a:pt x="178330" y="139965"/>
                        <a:pt x="178330" y="137320"/>
                        <a:pt x="180976" y="134674"/>
                      </a:cubicBezTo>
                      <a:cubicBezTo>
                        <a:pt x="180976" y="134674"/>
                        <a:pt x="180976" y="134674"/>
                        <a:pt x="235216" y="80434"/>
                      </a:cubicBezTo>
                      <a:cubicBezTo>
                        <a:pt x="236538" y="79111"/>
                        <a:pt x="237861" y="77788"/>
                        <a:pt x="239184" y="77788"/>
                      </a:cubicBezTo>
                      <a:close/>
                      <a:moveTo>
                        <a:pt x="169070" y="44450"/>
                      </a:moveTo>
                      <a:cubicBezTo>
                        <a:pt x="171848" y="44450"/>
                        <a:pt x="174626" y="47096"/>
                        <a:pt x="174626" y="49742"/>
                      </a:cubicBezTo>
                      <a:cubicBezTo>
                        <a:pt x="174626" y="49742"/>
                        <a:pt x="174626" y="49742"/>
                        <a:pt x="174626" y="70908"/>
                      </a:cubicBezTo>
                      <a:cubicBezTo>
                        <a:pt x="174626" y="73554"/>
                        <a:pt x="171848" y="76200"/>
                        <a:pt x="169070" y="76200"/>
                      </a:cubicBezTo>
                      <a:cubicBezTo>
                        <a:pt x="166291" y="76200"/>
                        <a:pt x="163513" y="73554"/>
                        <a:pt x="163513" y="70908"/>
                      </a:cubicBezTo>
                      <a:cubicBezTo>
                        <a:pt x="163513" y="70908"/>
                        <a:pt x="163513" y="70908"/>
                        <a:pt x="163513" y="49742"/>
                      </a:cubicBezTo>
                      <a:cubicBezTo>
                        <a:pt x="163513" y="47096"/>
                        <a:pt x="166291" y="44450"/>
                        <a:pt x="169070" y="44450"/>
                      </a:cubicBezTo>
                      <a:close/>
                      <a:moveTo>
                        <a:pt x="168276" y="22225"/>
                      </a:moveTo>
                      <a:cubicBezTo>
                        <a:pt x="250003" y="22225"/>
                        <a:pt x="315913" y="87780"/>
                        <a:pt x="315913" y="169069"/>
                      </a:cubicBezTo>
                      <a:cubicBezTo>
                        <a:pt x="315913" y="204469"/>
                        <a:pt x="302731" y="237247"/>
                        <a:pt x="280322" y="264780"/>
                      </a:cubicBezTo>
                      <a:cubicBezTo>
                        <a:pt x="277685" y="266091"/>
                        <a:pt x="275049" y="267402"/>
                        <a:pt x="272413" y="264780"/>
                      </a:cubicBezTo>
                      <a:cubicBezTo>
                        <a:pt x="269776" y="263469"/>
                        <a:pt x="269776" y="259536"/>
                        <a:pt x="271094" y="256913"/>
                      </a:cubicBezTo>
                      <a:cubicBezTo>
                        <a:pt x="293504" y="233313"/>
                        <a:pt x="304049" y="201847"/>
                        <a:pt x="304049" y="169069"/>
                      </a:cubicBezTo>
                      <a:cubicBezTo>
                        <a:pt x="304049" y="94336"/>
                        <a:pt x="243412" y="34025"/>
                        <a:pt x="168276" y="34025"/>
                      </a:cubicBezTo>
                      <a:cubicBezTo>
                        <a:pt x="93139" y="34025"/>
                        <a:pt x="32502" y="94336"/>
                        <a:pt x="32502" y="169069"/>
                      </a:cubicBezTo>
                      <a:cubicBezTo>
                        <a:pt x="32502" y="243802"/>
                        <a:pt x="93139" y="304113"/>
                        <a:pt x="168276" y="304113"/>
                      </a:cubicBezTo>
                      <a:cubicBezTo>
                        <a:pt x="201230" y="304113"/>
                        <a:pt x="232867" y="293624"/>
                        <a:pt x="256594" y="271335"/>
                      </a:cubicBezTo>
                      <a:cubicBezTo>
                        <a:pt x="259231" y="270024"/>
                        <a:pt x="263185" y="270024"/>
                        <a:pt x="264504" y="272647"/>
                      </a:cubicBezTo>
                      <a:cubicBezTo>
                        <a:pt x="267140" y="275269"/>
                        <a:pt x="265822" y="277891"/>
                        <a:pt x="264504" y="280513"/>
                      </a:cubicBezTo>
                      <a:cubicBezTo>
                        <a:pt x="236821" y="302802"/>
                        <a:pt x="203867" y="315913"/>
                        <a:pt x="168276" y="315913"/>
                      </a:cubicBezTo>
                      <a:cubicBezTo>
                        <a:pt x="86548" y="315913"/>
                        <a:pt x="20638" y="250358"/>
                        <a:pt x="20638" y="169069"/>
                      </a:cubicBezTo>
                      <a:cubicBezTo>
                        <a:pt x="20638" y="87780"/>
                        <a:pt x="86548" y="22225"/>
                        <a:pt x="168276" y="22225"/>
                      </a:cubicBezTo>
                      <a:close/>
                      <a:moveTo>
                        <a:pt x="169070" y="11113"/>
                      </a:moveTo>
                      <a:cubicBezTo>
                        <a:pt x="81833" y="11113"/>
                        <a:pt x="11113" y="81833"/>
                        <a:pt x="11113" y="169070"/>
                      </a:cubicBezTo>
                      <a:cubicBezTo>
                        <a:pt x="11113" y="256307"/>
                        <a:pt x="81833" y="327027"/>
                        <a:pt x="169070" y="327027"/>
                      </a:cubicBezTo>
                      <a:cubicBezTo>
                        <a:pt x="256307" y="327027"/>
                        <a:pt x="327027" y="256307"/>
                        <a:pt x="327027" y="169070"/>
                      </a:cubicBezTo>
                      <a:cubicBezTo>
                        <a:pt x="327027" y="81833"/>
                        <a:pt x="256307" y="11113"/>
                        <a:pt x="169070" y="11113"/>
                      </a:cubicBezTo>
                      <a:close/>
                      <a:moveTo>
                        <a:pt x="169069" y="0"/>
                      </a:moveTo>
                      <a:cubicBezTo>
                        <a:pt x="213978" y="0"/>
                        <a:pt x="256245" y="17171"/>
                        <a:pt x="289267" y="48872"/>
                      </a:cubicBezTo>
                      <a:cubicBezTo>
                        <a:pt x="320967" y="81893"/>
                        <a:pt x="338138" y="124160"/>
                        <a:pt x="338138" y="169069"/>
                      </a:cubicBezTo>
                      <a:cubicBezTo>
                        <a:pt x="338138" y="213978"/>
                        <a:pt x="320967" y="256245"/>
                        <a:pt x="289267" y="289267"/>
                      </a:cubicBezTo>
                      <a:cubicBezTo>
                        <a:pt x="256245" y="320967"/>
                        <a:pt x="213978" y="338138"/>
                        <a:pt x="169069" y="338138"/>
                      </a:cubicBezTo>
                      <a:cubicBezTo>
                        <a:pt x="124160" y="338138"/>
                        <a:pt x="81893" y="320967"/>
                        <a:pt x="48872" y="289267"/>
                      </a:cubicBezTo>
                      <a:cubicBezTo>
                        <a:pt x="17171" y="256245"/>
                        <a:pt x="0" y="213978"/>
                        <a:pt x="0" y="169069"/>
                      </a:cubicBezTo>
                      <a:cubicBezTo>
                        <a:pt x="0" y="124160"/>
                        <a:pt x="17171" y="81893"/>
                        <a:pt x="48872" y="48872"/>
                      </a:cubicBezTo>
                      <a:cubicBezTo>
                        <a:pt x="81893" y="17171"/>
                        <a:pt x="124160" y="0"/>
                        <a:pt x="169069" y="0"/>
                      </a:cubicBezTo>
                      <a:close/>
                    </a:path>
                  </a:pathLst>
                </a:custGeom>
                <a:solidFill>
                  <a:srgbClr val="0D0D0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pPr algn="ctr"/>
                  <a:endParaRPr sz="2400"/>
                </a:p>
              </p:txBody>
            </p:sp>
            <p:grpSp>
              <p:nvGrpSpPr>
                <p:cNvPr id="23" name="组合 22">
                  <a:extLst>
                    <a:ext uri="{FF2B5EF4-FFF2-40B4-BE49-F238E27FC236}">
                      <a16:creationId xmlns:a16="http://schemas.microsoft.com/office/drawing/2014/main" id="{C2F3FE5A-8CAA-4B9C-B35A-11D8C4193EF9}"/>
                    </a:ext>
                  </a:extLst>
                </p:cNvPr>
                <p:cNvGrpSpPr/>
                <p:nvPr/>
              </p:nvGrpSpPr>
              <p:grpSpPr>
                <a:xfrm>
                  <a:off x="3847384" y="2790931"/>
                  <a:ext cx="219985" cy="185976"/>
                  <a:chOff x="8739188" y="3612536"/>
                  <a:chExt cx="192262" cy="162540"/>
                </a:xfrm>
                <a:solidFill>
                  <a:schemeClr val="bg1"/>
                </a:solidFill>
              </p:grpSpPr>
              <p:sp>
                <p:nvSpPr>
                  <p:cNvPr id="24" name="任意多边形: 形状 23">
                    <a:extLst>
                      <a:ext uri="{FF2B5EF4-FFF2-40B4-BE49-F238E27FC236}">
                        <a16:creationId xmlns:a16="http://schemas.microsoft.com/office/drawing/2014/main" id="{B886D102-B02B-4B02-BF11-A25A6B3DF1E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739188" y="3722688"/>
                    <a:ext cx="76200" cy="52388"/>
                  </a:xfrm>
                  <a:custGeom>
                    <a:avLst/>
                    <a:gdLst>
                      <a:gd name="T0" fmla="*/ 237 w 241"/>
                      <a:gd name="T1" fmla="*/ 80 h 166"/>
                      <a:gd name="T2" fmla="*/ 162 w 241"/>
                      <a:gd name="T3" fmla="*/ 5 h 166"/>
                      <a:gd name="T4" fmla="*/ 159 w 241"/>
                      <a:gd name="T5" fmla="*/ 2 h 166"/>
                      <a:gd name="T6" fmla="*/ 157 w 241"/>
                      <a:gd name="T7" fmla="*/ 1 h 166"/>
                      <a:gd name="T8" fmla="*/ 154 w 241"/>
                      <a:gd name="T9" fmla="*/ 0 h 166"/>
                      <a:gd name="T10" fmla="*/ 150 w 241"/>
                      <a:gd name="T11" fmla="*/ 0 h 166"/>
                      <a:gd name="T12" fmla="*/ 148 w 241"/>
                      <a:gd name="T13" fmla="*/ 0 h 166"/>
                      <a:gd name="T14" fmla="*/ 145 w 241"/>
                      <a:gd name="T15" fmla="*/ 1 h 166"/>
                      <a:gd name="T16" fmla="*/ 143 w 241"/>
                      <a:gd name="T17" fmla="*/ 2 h 166"/>
                      <a:gd name="T18" fmla="*/ 140 w 241"/>
                      <a:gd name="T19" fmla="*/ 5 h 166"/>
                      <a:gd name="T20" fmla="*/ 5 w 241"/>
                      <a:gd name="T21" fmla="*/ 140 h 166"/>
                      <a:gd name="T22" fmla="*/ 3 w 241"/>
                      <a:gd name="T23" fmla="*/ 144 h 166"/>
                      <a:gd name="T24" fmla="*/ 0 w 241"/>
                      <a:gd name="T25" fmla="*/ 148 h 166"/>
                      <a:gd name="T26" fmla="*/ 0 w 241"/>
                      <a:gd name="T27" fmla="*/ 153 h 166"/>
                      <a:gd name="T28" fmla="*/ 1 w 241"/>
                      <a:gd name="T29" fmla="*/ 156 h 166"/>
                      <a:gd name="T30" fmla="*/ 4 w 241"/>
                      <a:gd name="T31" fmla="*/ 160 h 166"/>
                      <a:gd name="T32" fmla="*/ 7 w 241"/>
                      <a:gd name="T33" fmla="*/ 163 h 166"/>
                      <a:gd name="T34" fmla="*/ 12 w 241"/>
                      <a:gd name="T35" fmla="*/ 165 h 166"/>
                      <a:gd name="T36" fmla="*/ 15 w 241"/>
                      <a:gd name="T37" fmla="*/ 166 h 166"/>
                      <a:gd name="T38" fmla="*/ 166 w 241"/>
                      <a:gd name="T39" fmla="*/ 166 h 166"/>
                      <a:gd name="T40" fmla="*/ 172 w 241"/>
                      <a:gd name="T41" fmla="*/ 165 h 166"/>
                      <a:gd name="T42" fmla="*/ 176 w 241"/>
                      <a:gd name="T43" fmla="*/ 162 h 166"/>
                      <a:gd name="T44" fmla="*/ 237 w 241"/>
                      <a:gd name="T45" fmla="*/ 101 h 166"/>
                      <a:gd name="T46" fmla="*/ 239 w 241"/>
                      <a:gd name="T47" fmla="*/ 98 h 166"/>
                      <a:gd name="T48" fmla="*/ 241 w 241"/>
                      <a:gd name="T49" fmla="*/ 96 h 166"/>
                      <a:gd name="T50" fmla="*/ 241 w 241"/>
                      <a:gd name="T51" fmla="*/ 94 h 166"/>
                      <a:gd name="T52" fmla="*/ 241 w 241"/>
                      <a:gd name="T53" fmla="*/ 90 h 166"/>
                      <a:gd name="T54" fmla="*/ 241 w 241"/>
                      <a:gd name="T55" fmla="*/ 87 h 166"/>
                      <a:gd name="T56" fmla="*/ 241 w 241"/>
                      <a:gd name="T57" fmla="*/ 85 h 166"/>
                      <a:gd name="T58" fmla="*/ 239 w 241"/>
                      <a:gd name="T59" fmla="*/ 83 h 166"/>
                      <a:gd name="T60" fmla="*/ 237 w 241"/>
                      <a:gd name="T61" fmla="*/ 80 h 1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</a:cxnLst>
                    <a:rect l="0" t="0" r="r" b="b"/>
                    <a:pathLst>
                      <a:path w="241" h="166">
                        <a:moveTo>
                          <a:pt x="237" y="80"/>
                        </a:moveTo>
                        <a:lnTo>
                          <a:pt x="162" y="5"/>
                        </a:lnTo>
                        <a:lnTo>
                          <a:pt x="159" y="2"/>
                        </a:lnTo>
                        <a:lnTo>
                          <a:pt x="157" y="1"/>
                        </a:lnTo>
                        <a:lnTo>
                          <a:pt x="154" y="0"/>
                        </a:lnTo>
                        <a:lnTo>
                          <a:pt x="150" y="0"/>
                        </a:lnTo>
                        <a:lnTo>
                          <a:pt x="148" y="0"/>
                        </a:lnTo>
                        <a:lnTo>
                          <a:pt x="145" y="1"/>
                        </a:lnTo>
                        <a:lnTo>
                          <a:pt x="143" y="2"/>
                        </a:lnTo>
                        <a:lnTo>
                          <a:pt x="140" y="5"/>
                        </a:lnTo>
                        <a:lnTo>
                          <a:pt x="5" y="140"/>
                        </a:lnTo>
                        <a:lnTo>
                          <a:pt x="3" y="144"/>
                        </a:lnTo>
                        <a:lnTo>
                          <a:pt x="0" y="148"/>
                        </a:lnTo>
                        <a:lnTo>
                          <a:pt x="0" y="153"/>
                        </a:lnTo>
                        <a:lnTo>
                          <a:pt x="1" y="156"/>
                        </a:lnTo>
                        <a:lnTo>
                          <a:pt x="4" y="160"/>
                        </a:lnTo>
                        <a:lnTo>
                          <a:pt x="7" y="163"/>
                        </a:lnTo>
                        <a:lnTo>
                          <a:pt x="12" y="165"/>
                        </a:lnTo>
                        <a:lnTo>
                          <a:pt x="15" y="166"/>
                        </a:lnTo>
                        <a:lnTo>
                          <a:pt x="166" y="166"/>
                        </a:lnTo>
                        <a:lnTo>
                          <a:pt x="172" y="165"/>
                        </a:lnTo>
                        <a:lnTo>
                          <a:pt x="176" y="162"/>
                        </a:lnTo>
                        <a:lnTo>
                          <a:pt x="237" y="101"/>
                        </a:lnTo>
                        <a:lnTo>
                          <a:pt x="239" y="98"/>
                        </a:lnTo>
                        <a:lnTo>
                          <a:pt x="241" y="96"/>
                        </a:lnTo>
                        <a:lnTo>
                          <a:pt x="241" y="94"/>
                        </a:lnTo>
                        <a:lnTo>
                          <a:pt x="241" y="90"/>
                        </a:lnTo>
                        <a:lnTo>
                          <a:pt x="241" y="87"/>
                        </a:lnTo>
                        <a:lnTo>
                          <a:pt x="241" y="85"/>
                        </a:lnTo>
                        <a:lnTo>
                          <a:pt x="239" y="83"/>
                        </a:lnTo>
                        <a:lnTo>
                          <a:pt x="237" y="8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  <p:sp>
                <p:nvSpPr>
                  <p:cNvPr id="25" name="任意多边形: 形状 24">
                    <a:extLst>
                      <a:ext uri="{FF2B5EF4-FFF2-40B4-BE49-F238E27FC236}">
                        <a16:creationId xmlns:a16="http://schemas.microsoft.com/office/drawing/2014/main" id="{FF79DC2D-3714-428C-A58C-5F856B14031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8806037" y="3612536"/>
                    <a:ext cx="125413" cy="123825"/>
                  </a:xfrm>
                  <a:custGeom>
                    <a:avLst/>
                    <a:gdLst>
                      <a:gd name="T0" fmla="*/ 42 w 393"/>
                      <a:gd name="T1" fmla="*/ 146 h 392"/>
                      <a:gd name="T2" fmla="*/ 38 w 393"/>
                      <a:gd name="T3" fmla="*/ 157 h 392"/>
                      <a:gd name="T4" fmla="*/ 25 w 393"/>
                      <a:gd name="T5" fmla="*/ 176 h 392"/>
                      <a:gd name="T6" fmla="*/ 9 w 393"/>
                      <a:gd name="T7" fmla="*/ 195 h 392"/>
                      <a:gd name="T8" fmla="*/ 7 w 393"/>
                      <a:gd name="T9" fmla="*/ 200 h 392"/>
                      <a:gd name="T10" fmla="*/ 7 w 393"/>
                      <a:gd name="T11" fmla="*/ 206 h 392"/>
                      <a:gd name="T12" fmla="*/ 9 w 393"/>
                      <a:gd name="T13" fmla="*/ 211 h 392"/>
                      <a:gd name="T14" fmla="*/ 176 w 393"/>
                      <a:gd name="T15" fmla="*/ 381 h 392"/>
                      <a:gd name="T16" fmla="*/ 182 w 393"/>
                      <a:gd name="T17" fmla="*/ 384 h 392"/>
                      <a:gd name="T18" fmla="*/ 188 w 393"/>
                      <a:gd name="T19" fmla="*/ 385 h 392"/>
                      <a:gd name="T20" fmla="*/ 191 w 393"/>
                      <a:gd name="T21" fmla="*/ 385 h 392"/>
                      <a:gd name="T22" fmla="*/ 195 w 393"/>
                      <a:gd name="T23" fmla="*/ 383 h 392"/>
                      <a:gd name="T24" fmla="*/ 214 w 393"/>
                      <a:gd name="T25" fmla="*/ 367 h 392"/>
                      <a:gd name="T26" fmla="*/ 233 w 393"/>
                      <a:gd name="T27" fmla="*/ 354 h 392"/>
                      <a:gd name="T28" fmla="*/ 243 w 393"/>
                      <a:gd name="T29" fmla="*/ 350 h 392"/>
                      <a:gd name="T30" fmla="*/ 254 w 393"/>
                      <a:gd name="T31" fmla="*/ 350 h 392"/>
                      <a:gd name="T32" fmla="*/ 266 w 393"/>
                      <a:gd name="T33" fmla="*/ 354 h 392"/>
                      <a:gd name="T34" fmla="*/ 287 w 393"/>
                      <a:gd name="T35" fmla="*/ 369 h 392"/>
                      <a:gd name="T36" fmla="*/ 311 w 393"/>
                      <a:gd name="T37" fmla="*/ 391 h 392"/>
                      <a:gd name="T38" fmla="*/ 322 w 393"/>
                      <a:gd name="T39" fmla="*/ 391 h 392"/>
                      <a:gd name="T40" fmla="*/ 389 w 393"/>
                      <a:gd name="T41" fmla="*/ 328 h 392"/>
                      <a:gd name="T42" fmla="*/ 392 w 393"/>
                      <a:gd name="T43" fmla="*/ 322 h 392"/>
                      <a:gd name="T44" fmla="*/ 393 w 393"/>
                      <a:gd name="T45" fmla="*/ 316 h 392"/>
                      <a:gd name="T46" fmla="*/ 392 w 393"/>
                      <a:gd name="T47" fmla="*/ 311 h 392"/>
                      <a:gd name="T48" fmla="*/ 389 w 393"/>
                      <a:gd name="T49" fmla="*/ 306 h 392"/>
                      <a:gd name="T50" fmla="*/ 86 w 393"/>
                      <a:gd name="T51" fmla="*/ 2 h 392"/>
                      <a:gd name="T52" fmla="*/ 80 w 393"/>
                      <a:gd name="T53" fmla="*/ 0 h 392"/>
                      <a:gd name="T54" fmla="*/ 71 w 393"/>
                      <a:gd name="T55" fmla="*/ 1 h 392"/>
                      <a:gd name="T56" fmla="*/ 5 w 393"/>
                      <a:gd name="T57" fmla="*/ 64 h 392"/>
                      <a:gd name="T58" fmla="*/ 1 w 393"/>
                      <a:gd name="T59" fmla="*/ 69 h 392"/>
                      <a:gd name="T60" fmla="*/ 0 w 393"/>
                      <a:gd name="T61" fmla="*/ 76 h 392"/>
                      <a:gd name="T62" fmla="*/ 1 w 393"/>
                      <a:gd name="T63" fmla="*/ 81 h 392"/>
                      <a:gd name="T64" fmla="*/ 5 w 393"/>
                      <a:gd name="T65" fmla="*/ 86 h 392"/>
                      <a:gd name="T66" fmla="*/ 33 w 393"/>
                      <a:gd name="T67" fmla="*/ 118 h 392"/>
                      <a:gd name="T68" fmla="*/ 40 w 393"/>
                      <a:gd name="T69" fmla="*/ 130 h 392"/>
                      <a:gd name="T70" fmla="*/ 42 w 393"/>
                      <a:gd name="T71" fmla="*/ 140 h 39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</a:cxnLst>
                    <a:rect l="0" t="0" r="r" b="b"/>
                    <a:pathLst>
                      <a:path w="393" h="392">
                        <a:moveTo>
                          <a:pt x="42" y="140"/>
                        </a:moveTo>
                        <a:lnTo>
                          <a:pt x="42" y="146"/>
                        </a:lnTo>
                        <a:lnTo>
                          <a:pt x="41" y="151"/>
                        </a:lnTo>
                        <a:lnTo>
                          <a:pt x="38" y="157"/>
                        </a:lnTo>
                        <a:lnTo>
                          <a:pt x="35" y="163"/>
                        </a:lnTo>
                        <a:lnTo>
                          <a:pt x="25" y="176"/>
                        </a:lnTo>
                        <a:lnTo>
                          <a:pt x="10" y="193"/>
                        </a:lnTo>
                        <a:lnTo>
                          <a:pt x="9" y="195"/>
                        </a:lnTo>
                        <a:lnTo>
                          <a:pt x="7" y="198"/>
                        </a:lnTo>
                        <a:lnTo>
                          <a:pt x="7" y="200"/>
                        </a:lnTo>
                        <a:lnTo>
                          <a:pt x="6" y="203"/>
                        </a:lnTo>
                        <a:lnTo>
                          <a:pt x="7" y="206"/>
                        </a:lnTo>
                        <a:lnTo>
                          <a:pt x="7" y="209"/>
                        </a:lnTo>
                        <a:lnTo>
                          <a:pt x="9" y="211"/>
                        </a:lnTo>
                        <a:lnTo>
                          <a:pt x="10" y="214"/>
                        </a:lnTo>
                        <a:lnTo>
                          <a:pt x="176" y="381"/>
                        </a:lnTo>
                        <a:lnTo>
                          <a:pt x="180" y="383"/>
                        </a:lnTo>
                        <a:lnTo>
                          <a:pt x="182" y="384"/>
                        </a:lnTo>
                        <a:lnTo>
                          <a:pt x="184" y="385"/>
                        </a:lnTo>
                        <a:lnTo>
                          <a:pt x="188" y="385"/>
                        </a:lnTo>
                        <a:lnTo>
                          <a:pt x="188" y="385"/>
                        </a:lnTo>
                        <a:lnTo>
                          <a:pt x="191" y="385"/>
                        </a:lnTo>
                        <a:lnTo>
                          <a:pt x="193" y="384"/>
                        </a:lnTo>
                        <a:lnTo>
                          <a:pt x="195" y="383"/>
                        </a:lnTo>
                        <a:lnTo>
                          <a:pt x="198" y="381"/>
                        </a:lnTo>
                        <a:lnTo>
                          <a:pt x="214" y="367"/>
                        </a:lnTo>
                        <a:lnTo>
                          <a:pt x="227" y="357"/>
                        </a:lnTo>
                        <a:lnTo>
                          <a:pt x="233" y="354"/>
                        </a:lnTo>
                        <a:lnTo>
                          <a:pt x="238" y="351"/>
                        </a:lnTo>
                        <a:lnTo>
                          <a:pt x="243" y="350"/>
                        </a:lnTo>
                        <a:lnTo>
                          <a:pt x="249" y="349"/>
                        </a:lnTo>
                        <a:lnTo>
                          <a:pt x="254" y="350"/>
                        </a:lnTo>
                        <a:lnTo>
                          <a:pt x="260" y="351"/>
                        </a:lnTo>
                        <a:lnTo>
                          <a:pt x="266" y="354"/>
                        </a:lnTo>
                        <a:lnTo>
                          <a:pt x="272" y="358"/>
                        </a:lnTo>
                        <a:lnTo>
                          <a:pt x="287" y="369"/>
                        </a:lnTo>
                        <a:lnTo>
                          <a:pt x="305" y="387"/>
                        </a:lnTo>
                        <a:lnTo>
                          <a:pt x="311" y="391"/>
                        </a:lnTo>
                        <a:lnTo>
                          <a:pt x="316" y="392"/>
                        </a:lnTo>
                        <a:lnTo>
                          <a:pt x="322" y="391"/>
                        </a:lnTo>
                        <a:lnTo>
                          <a:pt x="326" y="387"/>
                        </a:lnTo>
                        <a:lnTo>
                          <a:pt x="389" y="328"/>
                        </a:lnTo>
                        <a:lnTo>
                          <a:pt x="391" y="325"/>
                        </a:lnTo>
                        <a:lnTo>
                          <a:pt x="392" y="322"/>
                        </a:lnTo>
                        <a:lnTo>
                          <a:pt x="393" y="320"/>
                        </a:lnTo>
                        <a:lnTo>
                          <a:pt x="393" y="316"/>
                        </a:lnTo>
                        <a:lnTo>
                          <a:pt x="393" y="313"/>
                        </a:lnTo>
                        <a:lnTo>
                          <a:pt x="392" y="311"/>
                        </a:lnTo>
                        <a:lnTo>
                          <a:pt x="391" y="308"/>
                        </a:lnTo>
                        <a:lnTo>
                          <a:pt x="389" y="306"/>
                        </a:lnTo>
                        <a:lnTo>
                          <a:pt x="88" y="5"/>
                        </a:lnTo>
                        <a:lnTo>
                          <a:pt x="86" y="2"/>
                        </a:lnTo>
                        <a:lnTo>
                          <a:pt x="83" y="1"/>
                        </a:lnTo>
                        <a:lnTo>
                          <a:pt x="80" y="0"/>
                        </a:lnTo>
                        <a:lnTo>
                          <a:pt x="77" y="0"/>
                        </a:lnTo>
                        <a:lnTo>
                          <a:pt x="71" y="1"/>
                        </a:lnTo>
                        <a:lnTo>
                          <a:pt x="67" y="5"/>
                        </a:lnTo>
                        <a:lnTo>
                          <a:pt x="5" y="64"/>
                        </a:lnTo>
                        <a:lnTo>
                          <a:pt x="2" y="67"/>
                        </a:lnTo>
                        <a:lnTo>
                          <a:pt x="1" y="69"/>
                        </a:lnTo>
                        <a:lnTo>
                          <a:pt x="0" y="72"/>
                        </a:lnTo>
                        <a:lnTo>
                          <a:pt x="0" y="76"/>
                        </a:lnTo>
                        <a:lnTo>
                          <a:pt x="0" y="78"/>
                        </a:lnTo>
                        <a:lnTo>
                          <a:pt x="1" y="81"/>
                        </a:lnTo>
                        <a:lnTo>
                          <a:pt x="2" y="84"/>
                        </a:lnTo>
                        <a:lnTo>
                          <a:pt x="5" y="86"/>
                        </a:lnTo>
                        <a:lnTo>
                          <a:pt x="20" y="104"/>
                        </a:lnTo>
                        <a:lnTo>
                          <a:pt x="33" y="118"/>
                        </a:lnTo>
                        <a:lnTo>
                          <a:pt x="36" y="124"/>
                        </a:lnTo>
                        <a:lnTo>
                          <a:pt x="40" y="130"/>
                        </a:lnTo>
                        <a:lnTo>
                          <a:pt x="41" y="136"/>
                        </a:lnTo>
                        <a:lnTo>
                          <a:pt x="42" y="140"/>
                        </a:lnTo>
                        <a:lnTo>
                          <a:pt x="42" y="14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  <a:headEnd/>
                        <a:tailEnd/>
                      </a14:hiddenLine>
                    </a:ext>
                  </a:extLst>
                </p:spPr>
                <p:txBody>
                  <a:bodyPr anchor="ctr"/>
                  <a:lstStyle/>
                  <a:p>
                    <a:pPr algn="ctr"/>
                    <a:endParaRPr sz="2400"/>
                  </a:p>
                </p:txBody>
              </p:sp>
            </p:grpSp>
          </p:grpSp>
        </p:grp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9F26E026-3DA0-4AB7-86DB-24C91DF8B54A}"/>
              </a:ext>
            </a:extLst>
          </p:cNvPr>
          <p:cNvSpPr txBox="1"/>
          <p:nvPr/>
        </p:nvSpPr>
        <p:spPr>
          <a:xfrm>
            <a:off x="931290" y="161756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F198F13-075F-41D0-9308-244FF4DDAD36}"/>
              </a:ext>
            </a:extLst>
          </p:cNvPr>
          <p:cNvSpPr txBox="1"/>
          <p:nvPr/>
        </p:nvSpPr>
        <p:spPr>
          <a:xfrm>
            <a:off x="931290" y="2705561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605CDDCB-C91A-4D47-853C-B6ED1FEF83E2}"/>
              </a:ext>
            </a:extLst>
          </p:cNvPr>
          <p:cNvSpPr txBox="1"/>
          <p:nvPr/>
        </p:nvSpPr>
        <p:spPr>
          <a:xfrm>
            <a:off x="6275626" y="161756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7D7187DF-2136-4A19-8418-6B8B99AB91D2}"/>
              </a:ext>
            </a:extLst>
          </p:cNvPr>
          <p:cNvSpPr txBox="1"/>
          <p:nvPr/>
        </p:nvSpPr>
        <p:spPr>
          <a:xfrm>
            <a:off x="6275626" y="2705561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36798905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35" grpId="0"/>
      <p:bldP spid="36" grpId="0"/>
      <p:bldP spid="37" grpId="0"/>
      <p:bldP spid="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6E5A7FA-BBC4-41AD-A412-62F8E3BB74DB}"/>
              </a:ext>
            </a:extLst>
          </p:cNvPr>
          <p:cNvCxnSpPr>
            <a:cxnSpLocks/>
          </p:cNvCxnSpPr>
          <p:nvPr/>
        </p:nvCxnSpPr>
        <p:spPr>
          <a:xfrm>
            <a:off x="80918" y="338995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7CA45433-6F45-4812-B6D4-C2937AFF52CC}"/>
              </a:ext>
            </a:extLst>
          </p:cNvPr>
          <p:cNvCxnSpPr>
            <a:cxnSpLocks/>
          </p:cNvCxnSpPr>
          <p:nvPr/>
        </p:nvCxnSpPr>
        <p:spPr>
          <a:xfrm>
            <a:off x="5716715" y="326295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09BFD2B7-7D92-4089-B96A-78F8697DB74E}"/>
              </a:ext>
            </a:extLst>
          </p:cNvPr>
          <p:cNvSpPr/>
          <p:nvPr/>
        </p:nvSpPr>
        <p:spPr>
          <a:xfrm>
            <a:off x="4007288" y="80074"/>
            <a:ext cx="134800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zh-CN" altLang="en-US" sz="10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54" name="TextBox 7">
            <a:extLst>
              <a:ext uri="{FF2B5EF4-FFF2-40B4-BE49-F238E27FC236}">
                <a16:creationId xmlns:a16="http://schemas.microsoft.com/office/drawing/2014/main" id="{A6E02E75-6FF8-46B7-9C3F-2091087E5E8E}"/>
              </a:ext>
            </a:extLst>
          </p:cNvPr>
          <p:cNvSpPr txBox="1"/>
          <p:nvPr/>
        </p:nvSpPr>
        <p:spPr>
          <a:xfrm>
            <a:off x="3283483" y="326295"/>
            <a:ext cx="26470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67A886B2-BB5C-418F-A459-DF7C1C8DCB88}"/>
              </a:ext>
            </a:extLst>
          </p:cNvPr>
          <p:cNvGrpSpPr/>
          <p:nvPr/>
        </p:nvGrpSpPr>
        <p:grpSpPr>
          <a:xfrm>
            <a:off x="5114377" y="1645446"/>
            <a:ext cx="682866" cy="2026030"/>
            <a:chOff x="5114377" y="1607346"/>
            <a:chExt cx="682866" cy="2026030"/>
          </a:xfrm>
        </p:grpSpPr>
        <p:sp>
          <p:nvSpPr>
            <p:cNvPr id="7" name="íṩľíḍè-Rectangle 14">
              <a:extLst>
                <a:ext uri="{FF2B5EF4-FFF2-40B4-BE49-F238E27FC236}">
                  <a16:creationId xmlns:a16="http://schemas.microsoft.com/office/drawing/2014/main" id="{FCAC84DB-6926-45F6-9E8C-24CF3FB867B6}"/>
                </a:ext>
              </a:extLst>
            </p:cNvPr>
            <p:cNvSpPr/>
            <p:nvPr/>
          </p:nvSpPr>
          <p:spPr>
            <a:xfrm>
              <a:off x="5114377" y="1607346"/>
              <a:ext cx="682866" cy="202603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8" name="íṩľíḍè-Rectangle 15">
              <a:extLst>
                <a:ext uri="{FF2B5EF4-FFF2-40B4-BE49-F238E27FC236}">
                  <a16:creationId xmlns:a16="http://schemas.microsoft.com/office/drawing/2014/main" id="{B51C30A2-4D1C-4918-A644-2F119474D7AD}"/>
                </a:ext>
              </a:extLst>
            </p:cNvPr>
            <p:cNvSpPr/>
            <p:nvPr/>
          </p:nvSpPr>
          <p:spPr>
            <a:xfrm>
              <a:off x="5225053" y="1741027"/>
              <a:ext cx="461514" cy="13107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íṩľíḍè-Rectangle 16">
              <a:extLst>
                <a:ext uri="{FF2B5EF4-FFF2-40B4-BE49-F238E27FC236}">
                  <a16:creationId xmlns:a16="http://schemas.microsoft.com/office/drawing/2014/main" id="{7B605C87-0D15-42CE-A0B4-56A8188C7E88}"/>
                </a:ext>
              </a:extLst>
            </p:cNvPr>
            <p:cNvSpPr/>
            <p:nvPr/>
          </p:nvSpPr>
          <p:spPr>
            <a:xfrm>
              <a:off x="5276775" y="2122970"/>
              <a:ext cx="358071" cy="4166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íṩľíḍè-Rectangle 17">
              <a:extLst>
                <a:ext uri="{FF2B5EF4-FFF2-40B4-BE49-F238E27FC236}">
                  <a16:creationId xmlns:a16="http://schemas.microsoft.com/office/drawing/2014/main" id="{718B82EE-20BB-4C12-AE28-C64C75C1E9D7}"/>
                </a:ext>
              </a:extLst>
            </p:cNvPr>
            <p:cNvSpPr/>
            <p:nvPr/>
          </p:nvSpPr>
          <p:spPr>
            <a:xfrm>
              <a:off x="5276775" y="2263867"/>
              <a:ext cx="358071" cy="4166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íṩľíḍè-Rectangle 18">
              <a:extLst>
                <a:ext uri="{FF2B5EF4-FFF2-40B4-BE49-F238E27FC236}">
                  <a16:creationId xmlns:a16="http://schemas.microsoft.com/office/drawing/2014/main" id="{7B8F6112-11F1-4AAC-B838-117962135A68}"/>
                </a:ext>
              </a:extLst>
            </p:cNvPr>
            <p:cNvSpPr/>
            <p:nvPr/>
          </p:nvSpPr>
          <p:spPr>
            <a:xfrm>
              <a:off x="5276775" y="2404765"/>
              <a:ext cx="358071" cy="41666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íṩľíḍè-Rectangle 19">
              <a:extLst>
                <a:ext uri="{FF2B5EF4-FFF2-40B4-BE49-F238E27FC236}">
                  <a16:creationId xmlns:a16="http://schemas.microsoft.com/office/drawing/2014/main" id="{A7E8017A-EE48-4D17-B8DD-C14E7C93BAB8}"/>
                </a:ext>
              </a:extLst>
            </p:cNvPr>
            <p:cNvSpPr/>
            <p:nvPr/>
          </p:nvSpPr>
          <p:spPr>
            <a:xfrm>
              <a:off x="5276775" y="1838682"/>
              <a:ext cx="358071" cy="72048"/>
            </a:xfrm>
            <a:prstGeom prst="rect">
              <a:avLst/>
            </a:prstGeom>
            <a:solidFill>
              <a:schemeClr val="accent3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íṩľíḍè-Oval 21">
              <a:extLst>
                <a:ext uri="{FF2B5EF4-FFF2-40B4-BE49-F238E27FC236}">
                  <a16:creationId xmlns:a16="http://schemas.microsoft.com/office/drawing/2014/main" id="{A57B33B1-5EDA-4A40-A7B7-79E85BEDD330}"/>
                </a:ext>
              </a:extLst>
            </p:cNvPr>
            <p:cNvSpPr/>
            <p:nvPr/>
          </p:nvSpPr>
          <p:spPr>
            <a:xfrm>
              <a:off x="5326174" y="3228707"/>
              <a:ext cx="259272" cy="2592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íṩľíḍè-Oval 22">
              <a:extLst>
                <a:ext uri="{FF2B5EF4-FFF2-40B4-BE49-F238E27FC236}">
                  <a16:creationId xmlns:a16="http://schemas.microsoft.com/office/drawing/2014/main" id="{E31E001E-8C74-4621-B305-182B7D0EB16C}"/>
                </a:ext>
              </a:extLst>
            </p:cNvPr>
            <p:cNvSpPr/>
            <p:nvPr/>
          </p:nvSpPr>
          <p:spPr>
            <a:xfrm>
              <a:off x="5348902" y="3251435"/>
              <a:ext cx="213816" cy="213817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FD241822-1140-4F90-943D-F1C4E191A329}"/>
              </a:ext>
            </a:extLst>
          </p:cNvPr>
          <p:cNvGrpSpPr/>
          <p:nvPr/>
        </p:nvGrpSpPr>
        <p:grpSpPr>
          <a:xfrm>
            <a:off x="4371326" y="1645446"/>
            <a:ext cx="682866" cy="2026030"/>
            <a:chOff x="4371326" y="1607346"/>
            <a:chExt cx="682866" cy="2026030"/>
          </a:xfrm>
        </p:grpSpPr>
        <p:sp>
          <p:nvSpPr>
            <p:cNvPr id="16" name="íṩľíḍè-Rectangle 24">
              <a:extLst>
                <a:ext uri="{FF2B5EF4-FFF2-40B4-BE49-F238E27FC236}">
                  <a16:creationId xmlns:a16="http://schemas.microsoft.com/office/drawing/2014/main" id="{6A953464-0CF4-4F4D-9DF6-DF3671331C1F}"/>
                </a:ext>
              </a:extLst>
            </p:cNvPr>
            <p:cNvSpPr/>
            <p:nvPr/>
          </p:nvSpPr>
          <p:spPr>
            <a:xfrm>
              <a:off x="4371326" y="1607346"/>
              <a:ext cx="682866" cy="2026030"/>
            </a:xfrm>
            <a:prstGeom prst="rect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7" name="íṩľíḍè-Rectangle 25">
              <a:extLst>
                <a:ext uri="{FF2B5EF4-FFF2-40B4-BE49-F238E27FC236}">
                  <a16:creationId xmlns:a16="http://schemas.microsoft.com/office/drawing/2014/main" id="{E2C2CDE6-CCE7-4AB3-AA87-243CEF542857}"/>
                </a:ext>
              </a:extLst>
            </p:cNvPr>
            <p:cNvSpPr/>
            <p:nvPr/>
          </p:nvSpPr>
          <p:spPr>
            <a:xfrm>
              <a:off x="4482002" y="1741027"/>
              <a:ext cx="461514" cy="13107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18" name="íṩľíḍè-Rectangle 26">
              <a:extLst>
                <a:ext uri="{FF2B5EF4-FFF2-40B4-BE49-F238E27FC236}">
                  <a16:creationId xmlns:a16="http://schemas.microsoft.com/office/drawing/2014/main" id="{D2ADE8EC-EA58-4E8C-9EA3-178C1DF16CFE}"/>
                </a:ext>
              </a:extLst>
            </p:cNvPr>
            <p:cNvSpPr/>
            <p:nvPr/>
          </p:nvSpPr>
          <p:spPr>
            <a:xfrm>
              <a:off x="4533724" y="2122970"/>
              <a:ext cx="358071" cy="41666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íṩľíḍè-Rectangle 27">
              <a:extLst>
                <a:ext uri="{FF2B5EF4-FFF2-40B4-BE49-F238E27FC236}">
                  <a16:creationId xmlns:a16="http://schemas.microsoft.com/office/drawing/2014/main" id="{1DF01B3A-F16A-4081-80A1-5B34ADCA6D1E}"/>
                </a:ext>
              </a:extLst>
            </p:cNvPr>
            <p:cNvSpPr/>
            <p:nvPr/>
          </p:nvSpPr>
          <p:spPr>
            <a:xfrm>
              <a:off x="4533724" y="2263867"/>
              <a:ext cx="358071" cy="41666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0" name="íṩľíḍè-Rectangle 28">
              <a:extLst>
                <a:ext uri="{FF2B5EF4-FFF2-40B4-BE49-F238E27FC236}">
                  <a16:creationId xmlns:a16="http://schemas.microsoft.com/office/drawing/2014/main" id="{77372B00-047A-40DA-BF75-8EEF9C25822C}"/>
                </a:ext>
              </a:extLst>
            </p:cNvPr>
            <p:cNvSpPr/>
            <p:nvPr/>
          </p:nvSpPr>
          <p:spPr>
            <a:xfrm>
              <a:off x="4533724" y="2404765"/>
              <a:ext cx="358071" cy="41666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íṩľíḍè-Rectangle 29">
              <a:extLst>
                <a:ext uri="{FF2B5EF4-FFF2-40B4-BE49-F238E27FC236}">
                  <a16:creationId xmlns:a16="http://schemas.microsoft.com/office/drawing/2014/main" id="{825ED284-DCA6-49C8-81B1-A11E61F2AD7E}"/>
                </a:ext>
              </a:extLst>
            </p:cNvPr>
            <p:cNvSpPr/>
            <p:nvPr/>
          </p:nvSpPr>
          <p:spPr>
            <a:xfrm>
              <a:off x="4533724" y="1838682"/>
              <a:ext cx="358071" cy="72048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2" name="íṩľíḍè-Oval 31">
              <a:extLst>
                <a:ext uri="{FF2B5EF4-FFF2-40B4-BE49-F238E27FC236}">
                  <a16:creationId xmlns:a16="http://schemas.microsoft.com/office/drawing/2014/main" id="{1D85E086-5061-45BC-B15C-1396634D70FD}"/>
                </a:ext>
              </a:extLst>
            </p:cNvPr>
            <p:cNvSpPr/>
            <p:nvPr/>
          </p:nvSpPr>
          <p:spPr>
            <a:xfrm>
              <a:off x="4583123" y="3228707"/>
              <a:ext cx="259272" cy="2592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íṩľíḍè-Oval 32">
              <a:extLst>
                <a:ext uri="{FF2B5EF4-FFF2-40B4-BE49-F238E27FC236}">
                  <a16:creationId xmlns:a16="http://schemas.microsoft.com/office/drawing/2014/main" id="{BB76CA17-AA41-4547-A210-5452A2509254}"/>
                </a:ext>
              </a:extLst>
            </p:cNvPr>
            <p:cNvSpPr/>
            <p:nvPr/>
          </p:nvSpPr>
          <p:spPr>
            <a:xfrm>
              <a:off x="4605851" y="3251435"/>
              <a:ext cx="213816" cy="213817"/>
            </a:xfrm>
            <a:prstGeom prst="ellipse">
              <a:avLst/>
            </a:prstGeom>
            <a:solidFill>
              <a:schemeClr val="bg2">
                <a:lumMod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09A35403-E68F-4EC4-B42D-0FEC9C17EA6B}"/>
              </a:ext>
            </a:extLst>
          </p:cNvPr>
          <p:cNvGrpSpPr/>
          <p:nvPr/>
        </p:nvGrpSpPr>
        <p:grpSpPr>
          <a:xfrm>
            <a:off x="3346760" y="1548225"/>
            <a:ext cx="783862" cy="2026030"/>
            <a:chOff x="3346760" y="1510125"/>
            <a:chExt cx="783862" cy="2026030"/>
          </a:xfrm>
        </p:grpSpPr>
        <p:sp>
          <p:nvSpPr>
            <p:cNvPr id="25" name="íṩľíḍè-Rectangle 34">
              <a:extLst>
                <a:ext uri="{FF2B5EF4-FFF2-40B4-BE49-F238E27FC236}">
                  <a16:creationId xmlns:a16="http://schemas.microsoft.com/office/drawing/2014/main" id="{26E8A5ED-5F69-4D75-8916-F030DA0812C7}"/>
                </a:ext>
              </a:extLst>
            </p:cNvPr>
            <p:cNvSpPr/>
            <p:nvPr/>
          </p:nvSpPr>
          <p:spPr>
            <a:xfrm rot="1120820">
              <a:off x="3371330" y="1510125"/>
              <a:ext cx="682866" cy="2026030"/>
            </a:xfrm>
            <a:prstGeom prst="rect">
              <a:avLst/>
            </a:prstGeom>
            <a:solidFill>
              <a:srgbClr val="2128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6" name="íṩľíḍè-Rectangle 35">
              <a:extLst>
                <a:ext uri="{FF2B5EF4-FFF2-40B4-BE49-F238E27FC236}">
                  <a16:creationId xmlns:a16="http://schemas.microsoft.com/office/drawing/2014/main" id="{F4E52949-F32A-4207-A47B-B364BE3B9478}"/>
                </a:ext>
              </a:extLst>
            </p:cNvPr>
            <p:cNvSpPr/>
            <p:nvPr/>
          </p:nvSpPr>
          <p:spPr>
            <a:xfrm rot="1120820">
              <a:off x="3553737" y="1655604"/>
              <a:ext cx="461514" cy="131075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íṩľíḍè-Rectangle 36">
              <a:extLst>
                <a:ext uri="{FF2B5EF4-FFF2-40B4-BE49-F238E27FC236}">
                  <a16:creationId xmlns:a16="http://schemas.microsoft.com/office/drawing/2014/main" id="{C9805B78-E64F-481D-AFA3-E64BAEDABB86}"/>
                </a:ext>
              </a:extLst>
            </p:cNvPr>
            <p:cNvSpPr/>
            <p:nvPr/>
          </p:nvSpPr>
          <p:spPr>
            <a:xfrm rot="1120820">
              <a:off x="3686363" y="2050854"/>
              <a:ext cx="358071" cy="41666"/>
            </a:xfrm>
            <a:prstGeom prst="rect">
              <a:avLst/>
            </a:prstGeom>
            <a:solidFill>
              <a:srgbClr val="6E90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íṩľíḍè-Rectangle 37">
              <a:extLst>
                <a:ext uri="{FF2B5EF4-FFF2-40B4-BE49-F238E27FC236}">
                  <a16:creationId xmlns:a16="http://schemas.microsoft.com/office/drawing/2014/main" id="{84DC66BF-0F45-4266-BE24-7C2D600D1110}"/>
                </a:ext>
              </a:extLst>
            </p:cNvPr>
            <p:cNvSpPr/>
            <p:nvPr/>
          </p:nvSpPr>
          <p:spPr>
            <a:xfrm rot="1120820">
              <a:off x="3641235" y="2184329"/>
              <a:ext cx="358071" cy="41666"/>
            </a:xfrm>
            <a:prstGeom prst="rect">
              <a:avLst/>
            </a:prstGeom>
            <a:solidFill>
              <a:srgbClr val="6E90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9" name="íṩľíḍè-Rectangle 38">
              <a:extLst>
                <a:ext uri="{FF2B5EF4-FFF2-40B4-BE49-F238E27FC236}">
                  <a16:creationId xmlns:a16="http://schemas.microsoft.com/office/drawing/2014/main" id="{513ED941-35D4-43B1-9B7C-7A03ADC7EB13}"/>
                </a:ext>
              </a:extLst>
            </p:cNvPr>
            <p:cNvSpPr/>
            <p:nvPr/>
          </p:nvSpPr>
          <p:spPr>
            <a:xfrm rot="1120820">
              <a:off x="3596108" y="2317804"/>
              <a:ext cx="358071" cy="41666"/>
            </a:xfrm>
            <a:prstGeom prst="rect">
              <a:avLst/>
            </a:prstGeom>
            <a:solidFill>
              <a:srgbClr val="6E90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íṩľíḍè-Rectangle 39">
              <a:extLst>
                <a:ext uri="{FF2B5EF4-FFF2-40B4-BE49-F238E27FC236}">
                  <a16:creationId xmlns:a16="http://schemas.microsoft.com/office/drawing/2014/main" id="{231E14E9-2186-4E43-9F71-FAAB3BB05DA6}"/>
                </a:ext>
              </a:extLst>
            </p:cNvPr>
            <p:cNvSpPr/>
            <p:nvPr/>
          </p:nvSpPr>
          <p:spPr>
            <a:xfrm rot="1120820">
              <a:off x="3772551" y="1780742"/>
              <a:ext cx="358071" cy="72048"/>
            </a:xfrm>
            <a:prstGeom prst="rect">
              <a:avLst/>
            </a:prstGeom>
            <a:solidFill>
              <a:srgbClr val="6E90B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íṩľíḍè-Oval 41">
              <a:extLst>
                <a:ext uri="{FF2B5EF4-FFF2-40B4-BE49-F238E27FC236}">
                  <a16:creationId xmlns:a16="http://schemas.microsoft.com/office/drawing/2014/main" id="{81E524CF-651D-4EC3-BCA8-EDD3E9043A68}"/>
                </a:ext>
              </a:extLst>
            </p:cNvPr>
            <p:cNvSpPr/>
            <p:nvPr/>
          </p:nvSpPr>
          <p:spPr>
            <a:xfrm rot="1120820">
              <a:off x="3346760" y="3092609"/>
              <a:ext cx="259272" cy="259273"/>
            </a:xfrm>
            <a:prstGeom prst="ellipse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íṩľíḍè-Oval 42">
              <a:extLst>
                <a:ext uri="{FF2B5EF4-FFF2-40B4-BE49-F238E27FC236}">
                  <a16:creationId xmlns:a16="http://schemas.microsoft.com/office/drawing/2014/main" id="{F1F0B6D7-C13E-4605-BBEE-80AF6D19B05B}"/>
                </a:ext>
              </a:extLst>
            </p:cNvPr>
            <p:cNvSpPr/>
            <p:nvPr/>
          </p:nvSpPr>
          <p:spPr>
            <a:xfrm rot="1120820">
              <a:off x="3369488" y="3115337"/>
              <a:ext cx="213816" cy="213817"/>
            </a:xfrm>
            <a:prstGeom prst="ellipse">
              <a:avLst/>
            </a:prstGeom>
            <a:solidFill>
              <a:srgbClr val="21287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</p:grpSp>
      <p:grpSp>
        <p:nvGrpSpPr>
          <p:cNvPr id="33" name="Group 40">
            <a:extLst>
              <a:ext uri="{FF2B5EF4-FFF2-40B4-BE49-F238E27FC236}">
                <a16:creationId xmlns:a16="http://schemas.microsoft.com/office/drawing/2014/main" id="{57EB5F0C-03A3-429A-BA81-E0ACB6DB69CE}"/>
              </a:ext>
            </a:extLst>
          </p:cNvPr>
          <p:cNvGrpSpPr/>
          <p:nvPr/>
        </p:nvGrpSpPr>
        <p:grpSpPr>
          <a:xfrm>
            <a:off x="6354197" y="2070687"/>
            <a:ext cx="1836204" cy="1004060"/>
            <a:chOff x="8472264" y="2924944"/>
            <a:chExt cx="2448272" cy="1338747"/>
          </a:xfrm>
        </p:grpSpPr>
        <p:cxnSp>
          <p:nvCxnSpPr>
            <p:cNvPr id="34" name="ïṧḷïḓê-Straight Connector 45">
              <a:extLst>
                <a:ext uri="{FF2B5EF4-FFF2-40B4-BE49-F238E27FC236}">
                  <a16:creationId xmlns:a16="http://schemas.microsoft.com/office/drawing/2014/main" id="{14B64032-3B57-4CBB-84B7-CBAD8F8F08DE}"/>
                </a:ext>
              </a:extLst>
            </p:cNvPr>
            <p:cNvCxnSpPr/>
            <p:nvPr/>
          </p:nvCxnSpPr>
          <p:spPr>
            <a:xfrm>
              <a:off x="8472264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ïṧḷïḓê-Straight Connector 46">
              <a:extLst>
                <a:ext uri="{FF2B5EF4-FFF2-40B4-BE49-F238E27FC236}">
                  <a16:creationId xmlns:a16="http://schemas.microsoft.com/office/drawing/2014/main" id="{116BE40E-DEF8-4052-84B5-DFC2B0D4DEFC}"/>
                </a:ext>
              </a:extLst>
            </p:cNvPr>
            <p:cNvCxnSpPr/>
            <p:nvPr/>
          </p:nvCxnSpPr>
          <p:spPr>
            <a:xfrm>
              <a:off x="8472264" y="4263691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6" name="Group 66">
            <a:extLst>
              <a:ext uri="{FF2B5EF4-FFF2-40B4-BE49-F238E27FC236}">
                <a16:creationId xmlns:a16="http://schemas.microsoft.com/office/drawing/2014/main" id="{0B2A8043-45E9-4F35-AC46-366BF0D3A63B}"/>
              </a:ext>
            </a:extLst>
          </p:cNvPr>
          <p:cNvGrpSpPr/>
          <p:nvPr/>
        </p:nvGrpSpPr>
        <p:grpSpPr>
          <a:xfrm>
            <a:off x="980602" y="2070687"/>
            <a:ext cx="1836204" cy="1004060"/>
            <a:chOff x="1307468" y="2924944"/>
            <a:chExt cx="2448272" cy="1338747"/>
          </a:xfrm>
        </p:grpSpPr>
        <p:cxnSp>
          <p:nvCxnSpPr>
            <p:cNvPr id="37" name="ïṧḷïḓê-Straight Connector 67">
              <a:extLst>
                <a:ext uri="{FF2B5EF4-FFF2-40B4-BE49-F238E27FC236}">
                  <a16:creationId xmlns:a16="http://schemas.microsoft.com/office/drawing/2014/main" id="{295D1505-9FDF-4BD9-ACD8-39060B0F1544}"/>
                </a:ext>
              </a:extLst>
            </p:cNvPr>
            <p:cNvCxnSpPr/>
            <p:nvPr/>
          </p:nvCxnSpPr>
          <p:spPr>
            <a:xfrm>
              <a:off x="1307468" y="2924944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ïṧḷïḓê-Straight Connector 68">
              <a:extLst>
                <a:ext uri="{FF2B5EF4-FFF2-40B4-BE49-F238E27FC236}">
                  <a16:creationId xmlns:a16="http://schemas.microsoft.com/office/drawing/2014/main" id="{840F8BB1-F49C-4DD9-A91F-9C5B61C17002}"/>
                </a:ext>
              </a:extLst>
            </p:cNvPr>
            <p:cNvCxnSpPr/>
            <p:nvPr/>
          </p:nvCxnSpPr>
          <p:spPr>
            <a:xfrm>
              <a:off x="1307468" y="4263691"/>
              <a:ext cx="2448272" cy="0"/>
            </a:xfrm>
            <a:prstGeom prst="line">
              <a:avLst/>
            </a:prstGeom>
            <a:ln>
              <a:solidFill>
                <a:schemeClr val="tx1">
                  <a:lumMod val="20000"/>
                  <a:lumOff val="8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AD268FCE-F096-49E1-86D0-1465A7BB9513}"/>
              </a:ext>
            </a:extLst>
          </p:cNvPr>
          <p:cNvSpPr txBox="1"/>
          <p:nvPr/>
        </p:nvSpPr>
        <p:spPr>
          <a:xfrm>
            <a:off x="916782" y="151491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F4255AC8-2824-492E-9D48-D034B3C55FB4}"/>
              </a:ext>
            </a:extLst>
          </p:cNvPr>
          <p:cNvSpPr txBox="1"/>
          <p:nvPr/>
        </p:nvSpPr>
        <p:spPr>
          <a:xfrm>
            <a:off x="918832" y="249039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1" name="文本框 40">
            <a:extLst>
              <a:ext uri="{FF2B5EF4-FFF2-40B4-BE49-F238E27FC236}">
                <a16:creationId xmlns:a16="http://schemas.microsoft.com/office/drawing/2014/main" id="{20596A3E-15D2-46D5-8524-6B21BD7DA7FD}"/>
              </a:ext>
            </a:extLst>
          </p:cNvPr>
          <p:cNvSpPr txBox="1"/>
          <p:nvPr/>
        </p:nvSpPr>
        <p:spPr>
          <a:xfrm>
            <a:off x="6352147" y="1514912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7FFD4AEC-D654-4B6B-A939-4F1AF0F34630}"/>
              </a:ext>
            </a:extLst>
          </p:cNvPr>
          <p:cNvSpPr txBox="1"/>
          <p:nvPr/>
        </p:nvSpPr>
        <p:spPr>
          <a:xfrm>
            <a:off x="6354197" y="2490393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</p:spTree>
    <p:extLst>
      <p:ext uri="{BB962C8B-B14F-4D97-AF65-F5344CB8AC3E}">
        <p14:creationId xmlns:p14="http://schemas.microsoft.com/office/powerpoint/2010/main" val="3038228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1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2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7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39" grpId="0"/>
      <p:bldP spid="40" grpId="0"/>
      <p:bldP spid="41" grpId="0"/>
      <p:bldP spid="4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A6E5A7FA-BBC4-41AD-A412-62F8E3BB74DB}"/>
              </a:ext>
            </a:extLst>
          </p:cNvPr>
          <p:cNvCxnSpPr>
            <a:cxnSpLocks/>
          </p:cNvCxnSpPr>
          <p:nvPr/>
        </p:nvCxnSpPr>
        <p:spPr>
          <a:xfrm>
            <a:off x="80918" y="338995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7CA45433-6F45-4812-B6D4-C2937AFF52CC}"/>
              </a:ext>
            </a:extLst>
          </p:cNvPr>
          <p:cNvCxnSpPr>
            <a:cxnSpLocks/>
          </p:cNvCxnSpPr>
          <p:nvPr/>
        </p:nvCxnSpPr>
        <p:spPr>
          <a:xfrm>
            <a:off x="5716715" y="326295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矩形 52">
            <a:extLst>
              <a:ext uri="{FF2B5EF4-FFF2-40B4-BE49-F238E27FC236}">
                <a16:creationId xmlns:a16="http://schemas.microsoft.com/office/drawing/2014/main" id="{09BFD2B7-7D92-4089-B96A-78F8697DB74E}"/>
              </a:ext>
            </a:extLst>
          </p:cNvPr>
          <p:cNvSpPr/>
          <p:nvPr/>
        </p:nvSpPr>
        <p:spPr>
          <a:xfrm>
            <a:off x="4007288" y="80074"/>
            <a:ext cx="1348004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ctr"/>
            <a:r>
              <a:rPr lang="zh-CN" altLang="en-US" sz="1000" b="1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绪论背景</a:t>
            </a:r>
          </a:p>
        </p:txBody>
      </p:sp>
      <p:sp>
        <p:nvSpPr>
          <p:cNvPr id="54" name="TextBox 7">
            <a:extLst>
              <a:ext uri="{FF2B5EF4-FFF2-40B4-BE49-F238E27FC236}">
                <a16:creationId xmlns:a16="http://schemas.microsoft.com/office/drawing/2014/main" id="{A6E02E75-6FF8-46B7-9C3F-2091087E5E8E}"/>
              </a:ext>
            </a:extLst>
          </p:cNvPr>
          <p:cNvSpPr txBox="1"/>
          <p:nvPr/>
        </p:nvSpPr>
        <p:spPr>
          <a:xfrm>
            <a:off x="3283483" y="326295"/>
            <a:ext cx="264705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A98FC3B6-D55C-450B-B7B6-743A8E43A454}"/>
              </a:ext>
            </a:extLst>
          </p:cNvPr>
          <p:cNvGrpSpPr/>
          <p:nvPr/>
        </p:nvGrpSpPr>
        <p:grpSpPr>
          <a:xfrm>
            <a:off x="1258989" y="1436495"/>
            <a:ext cx="6282896" cy="1511080"/>
            <a:chOff x="441995" y="1584262"/>
            <a:chExt cx="8026677" cy="1930472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69150F57-3BAE-43C5-9A71-E02B4DBDFB9E}"/>
                </a:ext>
              </a:extLst>
            </p:cNvPr>
            <p:cNvGrpSpPr/>
            <p:nvPr/>
          </p:nvGrpSpPr>
          <p:grpSpPr>
            <a:xfrm>
              <a:off x="1956205" y="2329838"/>
              <a:ext cx="312405" cy="234304"/>
              <a:chOff x="3268532" y="3133263"/>
              <a:chExt cx="425556" cy="319168"/>
            </a:xfrm>
          </p:grpSpPr>
          <p:sp>
            <p:nvSpPr>
              <p:cNvPr id="40" name="i$liḋe-任意多边形: 形状 41">
                <a:extLst>
                  <a:ext uri="{FF2B5EF4-FFF2-40B4-BE49-F238E27FC236}">
                    <a16:creationId xmlns:a16="http://schemas.microsoft.com/office/drawing/2014/main" id="{2EA8FAEE-51AA-4F6A-9E4F-BD0BB5C56B74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492946" y="3133263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 dirty="0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41" name="i$liḋe-任意多边形: 形状 42">
                <a:extLst>
                  <a:ext uri="{FF2B5EF4-FFF2-40B4-BE49-F238E27FC236}">
                    <a16:creationId xmlns:a16="http://schemas.microsoft.com/office/drawing/2014/main" id="{A4E3B55F-8ACA-49CB-B68D-0F92B180858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268532" y="3133263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2 w 51"/>
                  <a:gd name="T3" fmla="*/ 78 h 81"/>
                  <a:gd name="T4" fmla="*/ 2 w 51"/>
                  <a:gd name="T5" fmla="*/ 68 h 81"/>
                  <a:gd name="T6" fmla="*/ 30 w 51"/>
                  <a:gd name="T7" fmla="*/ 41 h 81"/>
                  <a:gd name="T8" fmla="*/ 2 w 51"/>
                  <a:gd name="T9" fmla="*/ 14 h 81"/>
                  <a:gd name="T10" fmla="*/ 2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2" y="78"/>
                    </a:cubicBezTo>
                    <a:cubicBezTo>
                      <a:pt x="0" y="76"/>
                      <a:pt x="0" y="71"/>
                      <a:pt x="2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2" y="14"/>
                      <a:pt x="2" y="14"/>
                      <a:pt x="2" y="14"/>
                    </a:cubicBezTo>
                    <a:cubicBezTo>
                      <a:pt x="0" y="11"/>
                      <a:pt x="0" y="6"/>
                      <a:pt x="2" y="3"/>
                    </a:cubicBezTo>
                    <a:cubicBezTo>
                      <a:pt x="5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88350B81-DE75-4C64-9F6A-009BEE5EE97B}"/>
                </a:ext>
              </a:extLst>
            </p:cNvPr>
            <p:cNvGrpSpPr/>
            <p:nvPr/>
          </p:nvGrpSpPr>
          <p:grpSpPr>
            <a:xfrm>
              <a:off x="4299742" y="2329838"/>
              <a:ext cx="312405" cy="234304"/>
              <a:chOff x="5918287" y="3133263"/>
              <a:chExt cx="425557" cy="319168"/>
            </a:xfrm>
          </p:grpSpPr>
          <p:sp>
            <p:nvSpPr>
              <p:cNvPr id="38" name="i$liḋe-任意多边形: 形状 39">
                <a:extLst>
                  <a:ext uri="{FF2B5EF4-FFF2-40B4-BE49-F238E27FC236}">
                    <a16:creationId xmlns:a16="http://schemas.microsoft.com/office/drawing/2014/main" id="{61089696-0E00-419B-9941-6762162E117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142702" y="3133263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4 w 51"/>
                  <a:gd name="T13" fmla="*/ 3 h 81"/>
                  <a:gd name="T14" fmla="*/ 51 w 51"/>
                  <a:gd name="T15" fmla="*/ 41 h 81"/>
                  <a:gd name="T16" fmla="*/ 14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7" y="81"/>
                      <a:pt x="5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6" y="0"/>
                      <a:pt x="11" y="0"/>
                      <a:pt x="14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4" y="78"/>
                      <a:pt x="14" y="78"/>
                      <a:pt x="14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9" name="i$liḋe-任意多边形: 形状 40">
                <a:extLst>
                  <a:ext uri="{FF2B5EF4-FFF2-40B4-BE49-F238E27FC236}">
                    <a16:creationId xmlns:a16="http://schemas.microsoft.com/office/drawing/2014/main" id="{A192445A-80A8-43DE-A1A4-3D8B8D5F03A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5918287" y="3133263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4 w 51"/>
                  <a:gd name="T13" fmla="*/ 3 h 81"/>
                  <a:gd name="T14" fmla="*/ 51 w 51"/>
                  <a:gd name="T15" fmla="*/ 41 h 81"/>
                  <a:gd name="T16" fmla="*/ 14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5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6" y="0"/>
                      <a:pt x="11" y="0"/>
                      <a:pt x="14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4" y="78"/>
                      <a:pt x="14" y="78"/>
                      <a:pt x="14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8CEE17CD-0BDE-4366-95AB-0D8A05A9A334}"/>
                </a:ext>
              </a:extLst>
            </p:cNvPr>
            <p:cNvGrpSpPr/>
            <p:nvPr/>
          </p:nvGrpSpPr>
          <p:grpSpPr>
            <a:xfrm>
              <a:off x="6643279" y="2329838"/>
              <a:ext cx="311184" cy="234304"/>
              <a:chOff x="8573030" y="3133263"/>
              <a:chExt cx="423894" cy="319168"/>
            </a:xfrm>
          </p:grpSpPr>
          <p:sp>
            <p:nvSpPr>
              <p:cNvPr id="36" name="i$liḋe-任意多边形: 形状 37">
                <a:extLst>
                  <a:ext uri="{FF2B5EF4-FFF2-40B4-BE49-F238E27FC236}">
                    <a16:creationId xmlns:a16="http://schemas.microsoft.com/office/drawing/2014/main" id="{F83D40E3-0C62-4DE4-B2DB-D9B47113E3B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795782" y="3133263"/>
                <a:ext cx="201142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6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7" name="i$liḋe-任意多边形: 形状 38">
                <a:extLst>
                  <a:ext uri="{FF2B5EF4-FFF2-40B4-BE49-F238E27FC236}">
                    <a16:creationId xmlns:a16="http://schemas.microsoft.com/office/drawing/2014/main" id="{36E4F970-02D9-4706-9457-26002A35C6A6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8573030" y="3133263"/>
                <a:ext cx="199480" cy="319168"/>
              </a:xfrm>
              <a:custGeom>
                <a:avLst/>
                <a:gdLst>
                  <a:gd name="T0" fmla="*/ 8 w 51"/>
                  <a:gd name="T1" fmla="*/ 81 h 81"/>
                  <a:gd name="T2" fmla="*/ 3 w 51"/>
                  <a:gd name="T3" fmla="*/ 78 h 81"/>
                  <a:gd name="T4" fmla="*/ 3 w 51"/>
                  <a:gd name="T5" fmla="*/ 68 h 81"/>
                  <a:gd name="T6" fmla="*/ 30 w 51"/>
                  <a:gd name="T7" fmla="*/ 41 h 81"/>
                  <a:gd name="T8" fmla="*/ 3 w 51"/>
                  <a:gd name="T9" fmla="*/ 14 h 81"/>
                  <a:gd name="T10" fmla="*/ 3 w 51"/>
                  <a:gd name="T11" fmla="*/ 3 h 81"/>
                  <a:gd name="T12" fmla="*/ 13 w 51"/>
                  <a:gd name="T13" fmla="*/ 3 h 81"/>
                  <a:gd name="T14" fmla="*/ 51 w 51"/>
                  <a:gd name="T15" fmla="*/ 41 h 81"/>
                  <a:gd name="T16" fmla="*/ 13 w 51"/>
                  <a:gd name="T17" fmla="*/ 78 h 81"/>
                  <a:gd name="T18" fmla="*/ 8 w 51"/>
                  <a:gd name="T19" fmla="*/ 81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1" h="81">
                    <a:moveTo>
                      <a:pt x="8" y="81"/>
                    </a:moveTo>
                    <a:cubicBezTo>
                      <a:pt x="6" y="81"/>
                      <a:pt x="4" y="80"/>
                      <a:pt x="3" y="78"/>
                    </a:cubicBezTo>
                    <a:cubicBezTo>
                      <a:pt x="0" y="76"/>
                      <a:pt x="0" y="71"/>
                      <a:pt x="3" y="68"/>
                    </a:cubicBezTo>
                    <a:cubicBezTo>
                      <a:pt x="30" y="41"/>
                      <a:pt x="30" y="41"/>
                      <a:pt x="30" y="41"/>
                    </a:cubicBezTo>
                    <a:cubicBezTo>
                      <a:pt x="3" y="14"/>
                      <a:pt x="3" y="14"/>
                      <a:pt x="3" y="14"/>
                    </a:cubicBezTo>
                    <a:cubicBezTo>
                      <a:pt x="0" y="11"/>
                      <a:pt x="0" y="6"/>
                      <a:pt x="3" y="3"/>
                    </a:cubicBezTo>
                    <a:cubicBezTo>
                      <a:pt x="6" y="0"/>
                      <a:pt x="10" y="0"/>
                      <a:pt x="13" y="3"/>
                    </a:cubicBezTo>
                    <a:cubicBezTo>
                      <a:pt x="51" y="41"/>
                      <a:pt x="51" y="41"/>
                      <a:pt x="51" y="41"/>
                    </a:cubicBezTo>
                    <a:cubicBezTo>
                      <a:pt x="13" y="78"/>
                      <a:pt x="13" y="78"/>
                      <a:pt x="13" y="78"/>
                    </a:cubicBezTo>
                    <a:cubicBezTo>
                      <a:pt x="12" y="80"/>
                      <a:pt x="10" y="81"/>
                      <a:pt x="8" y="81"/>
                    </a:cubicBezTo>
                    <a:close/>
                  </a:path>
                </a:pathLst>
              </a:custGeom>
              <a:solidFill>
                <a:schemeClr val="tx1">
                  <a:lumMod val="95000"/>
                  <a:lumOff val="5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</p:grpSp>
        <p:grpSp>
          <p:nvGrpSpPr>
            <p:cNvPr id="10" name="组合 9">
              <a:extLst>
                <a:ext uri="{FF2B5EF4-FFF2-40B4-BE49-F238E27FC236}">
                  <a16:creationId xmlns:a16="http://schemas.microsoft.com/office/drawing/2014/main" id="{4F97D263-5E33-4E83-A36A-722C1661B7CC}"/>
                </a:ext>
              </a:extLst>
            </p:cNvPr>
            <p:cNvGrpSpPr/>
            <p:nvPr/>
          </p:nvGrpSpPr>
          <p:grpSpPr>
            <a:xfrm>
              <a:off x="441995" y="1584262"/>
              <a:ext cx="998230" cy="1930472"/>
              <a:chOff x="1240488" y="1730256"/>
              <a:chExt cx="1760409" cy="3404454"/>
            </a:xfrm>
          </p:grpSpPr>
          <p:sp>
            <p:nvSpPr>
              <p:cNvPr id="33" name="i$liḋe-任意多边形: 形状 32">
                <a:extLst>
                  <a:ext uri="{FF2B5EF4-FFF2-40B4-BE49-F238E27FC236}">
                    <a16:creationId xmlns:a16="http://schemas.microsoft.com/office/drawing/2014/main" id="{1405E59C-4019-4457-AC28-F50F86D3537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980225" y="4672582"/>
                <a:ext cx="282596" cy="462128"/>
              </a:xfrm>
              <a:custGeom>
                <a:avLst/>
                <a:gdLst>
                  <a:gd name="T0" fmla="*/ 52 w 72"/>
                  <a:gd name="T1" fmla="*/ 0 h 117"/>
                  <a:gd name="T2" fmla="*/ 52 w 72"/>
                  <a:gd name="T3" fmla="*/ 71 h 117"/>
                  <a:gd name="T4" fmla="*/ 69 w 72"/>
                  <a:gd name="T5" fmla="*/ 71 h 117"/>
                  <a:gd name="T6" fmla="*/ 72 w 72"/>
                  <a:gd name="T7" fmla="*/ 73 h 117"/>
                  <a:gd name="T8" fmla="*/ 71 w 72"/>
                  <a:gd name="T9" fmla="*/ 77 h 117"/>
                  <a:gd name="T10" fmla="*/ 36 w 72"/>
                  <a:gd name="T11" fmla="*/ 117 h 117"/>
                  <a:gd name="T12" fmla="*/ 1 w 72"/>
                  <a:gd name="T13" fmla="*/ 77 h 117"/>
                  <a:gd name="T14" fmla="*/ 0 w 72"/>
                  <a:gd name="T15" fmla="*/ 73 h 117"/>
                  <a:gd name="T16" fmla="*/ 3 w 72"/>
                  <a:gd name="T17" fmla="*/ 71 h 117"/>
                  <a:gd name="T18" fmla="*/ 20 w 72"/>
                  <a:gd name="T19" fmla="*/ 71 h 117"/>
                  <a:gd name="T20" fmla="*/ 20 w 72"/>
                  <a:gd name="T21" fmla="*/ 0 h 117"/>
                  <a:gd name="T22" fmla="*/ 52 w 72"/>
                  <a:gd name="T2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17">
                    <a:moveTo>
                      <a:pt x="52" y="0"/>
                    </a:moveTo>
                    <a:cubicBezTo>
                      <a:pt x="52" y="71"/>
                      <a:pt x="52" y="71"/>
                      <a:pt x="52" y="71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70" y="71"/>
                      <a:pt x="71" y="72"/>
                      <a:pt x="72" y="73"/>
                    </a:cubicBezTo>
                    <a:cubicBezTo>
                      <a:pt x="72" y="75"/>
                      <a:pt x="72" y="76"/>
                      <a:pt x="71" y="77"/>
                    </a:cubicBezTo>
                    <a:cubicBezTo>
                      <a:pt x="36" y="117"/>
                      <a:pt x="36" y="117"/>
                      <a:pt x="36" y="117"/>
                    </a:cubicBezTo>
                    <a:cubicBezTo>
                      <a:pt x="1" y="77"/>
                      <a:pt x="1" y="77"/>
                      <a:pt x="1" y="77"/>
                    </a:cubicBezTo>
                    <a:cubicBezTo>
                      <a:pt x="0" y="76"/>
                      <a:pt x="0" y="75"/>
                      <a:pt x="0" y="73"/>
                    </a:cubicBezTo>
                    <a:cubicBezTo>
                      <a:pt x="1" y="72"/>
                      <a:pt x="2" y="71"/>
                      <a:pt x="3" y="71"/>
                    </a:cubicBezTo>
                    <a:cubicBezTo>
                      <a:pt x="20" y="71"/>
                      <a:pt x="20" y="71"/>
                      <a:pt x="20" y="7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52" y="0"/>
                      <a:pt x="52" y="0"/>
                      <a:pt x="52" y="0"/>
                    </a:cubicBezTo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 dirty="0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4" name="i$liḋe-任意多边形: 形状 34">
                <a:extLst>
                  <a:ext uri="{FF2B5EF4-FFF2-40B4-BE49-F238E27FC236}">
                    <a16:creationId xmlns:a16="http://schemas.microsoft.com/office/drawing/2014/main" id="{C3DFBC86-DA9D-4108-AF4D-44E9F97802B3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240488" y="1730256"/>
                <a:ext cx="1760409" cy="3120195"/>
              </a:xfrm>
              <a:custGeom>
                <a:avLst/>
                <a:gdLst>
                  <a:gd name="T0" fmla="*/ 448 w 448"/>
                  <a:gd name="T1" fmla="*/ 224 h 792"/>
                  <a:gd name="T2" fmla="*/ 448 w 448"/>
                  <a:gd name="T3" fmla="*/ 570 h 792"/>
                  <a:gd name="T4" fmla="*/ 252 w 448"/>
                  <a:gd name="T5" fmla="*/ 792 h 792"/>
                  <a:gd name="T6" fmla="*/ 252 w 448"/>
                  <a:gd name="T7" fmla="*/ 777 h 792"/>
                  <a:gd name="T8" fmla="*/ 224 w 448"/>
                  <a:gd name="T9" fmla="*/ 749 h 792"/>
                  <a:gd name="T10" fmla="*/ 196 w 448"/>
                  <a:gd name="T11" fmla="*/ 777 h 792"/>
                  <a:gd name="T12" fmla="*/ 196 w 448"/>
                  <a:gd name="T13" fmla="*/ 792 h 792"/>
                  <a:gd name="T14" fmla="*/ 0 w 448"/>
                  <a:gd name="T15" fmla="*/ 570 h 792"/>
                  <a:gd name="T16" fmla="*/ 0 w 448"/>
                  <a:gd name="T17" fmla="*/ 224 h 792"/>
                  <a:gd name="T18" fmla="*/ 224 w 448"/>
                  <a:gd name="T19" fmla="*/ 0 h 792"/>
                  <a:gd name="T20" fmla="*/ 448 w 448"/>
                  <a:gd name="T21" fmla="*/ 224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8" h="792">
                    <a:moveTo>
                      <a:pt x="448" y="224"/>
                    </a:moveTo>
                    <a:cubicBezTo>
                      <a:pt x="448" y="570"/>
                      <a:pt x="448" y="570"/>
                      <a:pt x="448" y="570"/>
                    </a:cubicBezTo>
                    <a:cubicBezTo>
                      <a:pt x="448" y="684"/>
                      <a:pt x="362" y="778"/>
                      <a:pt x="252" y="792"/>
                    </a:cubicBezTo>
                    <a:cubicBezTo>
                      <a:pt x="252" y="777"/>
                      <a:pt x="252" y="777"/>
                      <a:pt x="252" y="777"/>
                    </a:cubicBezTo>
                    <a:cubicBezTo>
                      <a:pt x="252" y="761"/>
                      <a:pt x="239" y="749"/>
                      <a:pt x="224" y="749"/>
                    </a:cubicBezTo>
                    <a:cubicBezTo>
                      <a:pt x="209" y="749"/>
                      <a:pt x="196" y="761"/>
                      <a:pt x="196" y="777"/>
                    </a:cubicBezTo>
                    <a:cubicBezTo>
                      <a:pt x="196" y="792"/>
                      <a:pt x="196" y="792"/>
                      <a:pt x="196" y="792"/>
                    </a:cubicBezTo>
                    <a:cubicBezTo>
                      <a:pt x="86" y="778"/>
                      <a:pt x="0" y="684"/>
                      <a:pt x="0" y="570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100"/>
                      <a:pt x="100" y="0"/>
                      <a:pt x="224" y="0"/>
                    </a:cubicBezTo>
                    <a:cubicBezTo>
                      <a:pt x="348" y="0"/>
                      <a:pt x="448" y="100"/>
                      <a:pt x="448" y="224"/>
                    </a:cubicBez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 dirty="0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5" name="i$liḋe-Oval 49">
                <a:extLst>
                  <a:ext uri="{FF2B5EF4-FFF2-40B4-BE49-F238E27FC236}">
                    <a16:creationId xmlns:a16="http://schemas.microsoft.com/office/drawing/2014/main" id="{2F386B3A-FAA1-4409-B622-B047C067ACA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373474" y="1863242"/>
                <a:ext cx="1494436" cy="14977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anchor="t" anchorCtr="0" compatLnSpc="1">
                <a:prstTxWarp prst="textNoShape">
                  <a:avLst/>
                </a:prstTxWarp>
                <a:normAutofit fontScale="47500" lnSpcReduction="20000"/>
              </a:bodyPr>
              <a:lstStyle/>
              <a:p>
                <a:pPr algn="ctr"/>
                <a:r>
                  <a:rPr lang="en-US" sz="6000" i="1">
                    <a:solidFill>
                      <a:schemeClr val="bg2">
                        <a:lumMod val="10000"/>
                      </a:schemeClr>
                    </a:solidFill>
                    <a:latin typeface="Century Gothic" panose="020B0502020202020204" pitchFamily="34" charset="0"/>
                  </a:rPr>
                  <a:t>A</a:t>
                </a:r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5429EE2B-455B-41D5-A17E-C6569385D14C}"/>
                </a:ext>
              </a:extLst>
            </p:cNvPr>
            <p:cNvGrpSpPr/>
            <p:nvPr/>
          </p:nvGrpSpPr>
          <p:grpSpPr>
            <a:xfrm>
              <a:off x="2784590" y="1584262"/>
              <a:ext cx="999172" cy="1930472"/>
              <a:chOff x="3893568" y="1730256"/>
              <a:chExt cx="1762071" cy="3404454"/>
            </a:xfrm>
          </p:grpSpPr>
          <p:sp>
            <p:nvSpPr>
              <p:cNvPr id="28" name="i$liḋe-任意多边形: 形状 25">
                <a:extLst>
                  <a:ext uri="{FF2B5EF4-FFF2-40B4-BE49-F238E27FC236}">
                    <a16:creationId xmlns:a16="http://schemas.microsoft.com/office/drawing/2014/main" id="{93A91871-03A0-4156-AADB-96E0BF05AB2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629981" y="4672582"/>
                <a:ext cx="285921" cy="462128"/>
              </a:xfrm>
              <a:custGeom>
                <a:avLst/>
                <a:gdLst>
                  <a:gd name="T0" fmla="*/ 53 w 73"/>
                  <a:gd name="T1" fmla="*/ 0 h 117"/>
                  <a:gd name="T2" fmla="*/ 53 w 73"/>
                  <a:gd name="T3" fmla="*/ 71 h 117"/>
                  <a:gd name="T4" fmla="*/ 69 w 73"/>
                  <a:gd name="T5" fmla="*/ 71 h 117"/>
                  <a:gd name="T6" fmla="*/ 73 w 73"/>
                  <a:gd name="T7" fmla="*/ 73 h 117"/>
                  <a:gd name="T8" fmla="*/ 72 w 73"/>
                  <a:gd name="T9" fmla="*/ 77 h 117"/>
                  <a:gd name="T10" fmla="*/ 37 w 73"/>
                  <a:gd name="T11" fmla="*/ 117 h 117"/>
                  <a:gd name="T12" fmla="*/ 1 w 73"/>
                  <a:gd name="T13" fmla="*/ 77 h 117"/>
                  <a:gd name="T14" fmla="*/ 1 w 73"/>
                  <a:gd name="T15" fmla="*/ 73 h 117"/>
                  <a:gd name="T16" fmla="*/ 4 w 73"/>
                  <a:gd name="T17" fmla="*/ 71 h 117"/>
                  <a:gd name="T18" fmla="*/ 20 w 73"/>
                  <a:gd name="T19" fmla="*/ 71 h 117"/>
                  <a:gd name="T20" fmla="*/ 20 w 73"/>
                  <a:gd name="T21" fmla="*/ 0 h 117"/>
                  <a:gd name="T22" fmla="*/ 53 w 73"/>
                  <a:gd name="T2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3" h="117">
                    <a:moveTo>
                      <a:pt x="53" y="0"/>
                    </a:moveTo>
                    <a:cubicBezTo>
                      <a:pt x="53" y="71"/>
                      <a:pt x="53" y="71"/>
                      <a:pt x="53" y="71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71" y="71"/>
                      <a:pt x="72" y="72"/>
                      <a:pt x="73" y="73"/>
                    </a:cubicBezTo>
                    <a:cubicBezTo>
                      <a:pt x="73" y="75"/>
                      <a:pt x="73" y="76"/>
                      <a:pt x="72" y="77"/>
                    </a:cubicBezTo>
                    <a:cubicBezTo>
                      <a:pt x="37" y="117"/>
                      <a:pt x="37" y="117"/>
                      <a:pt x="37" y="117"/>
                    </a:cubicBezTo>
                    <a:cubicBezTo>
                      <a:pt x="1" y="77"/>
                      <a:pt x="1" y="77"/>
                      <a:pt x="1" y="77"/>
                    </a:cubicBezTo>
                    <a:cubicBezTo>
                      <a:pt x="0" y="76"/>
                      <a:pt x="0" y="75"/>
                      <a:pt x="1" y="73"/>
                    </a:cubicBezTo>
                    <a:cubicBezTo>
                      <a:pt x="1" y="72"/>
                      <a:pt x="3" y="71"/>
                      <a:pt x="4" y="71"/>
                    </a:cubicBezTo>
                    <a:cubicBezTo>
                      <a:pt x="20" y="71"/>
                      <a:pt x="20" y="71"/>
                      <a:pt x="20" y="7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53" y="0"/>
                      <a:pt x="53" y="0"/>
                      <a:pt x="53" y="0"/>
                    </a:cubicBezTo>
                  </a:path>
                </a:pathLst>
              </a:custGeom>
              <a:solidFill>
                <a:srgbClr val="212870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9" name="i$liḋe-任意多边形: 形状 26">
                <a:extLst>
                  <a:ext uri="{FF2B5EF4-FFF2-40B4-BE49-F238E27FC236}">
                    <a16:creationId xmlns:a16="http://schemas.microsoft.com/office/drawing/2014/main" id="{8EE9A9C1-E06E-40D8-AFCF-E096891031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8110" y="4672582"/>
                <a:ext cx="129662" cy="99740"/>
              </a:xfrm>
              <a:custGeom>
                <a:avLst/>
                <a:gdLst>
                  <a:gd name="T0" fmla="*/ 78 w 78"/>
                  <a:gd name="T1" fmla="*/ 0 h 60"/>
                  <a:gd name="T2" fmla="*/ 0 w 78"/>
                  <a:gd name="T3" fmla="*/ 0 h 60"/>
                  <a:gd name="T4" fmla="*/ 0 w 78"/>
                  <a:gd name="T5" fmla="*/ 0 h 60"/>
                  <a:gd name="T6" fmla="*/ 78 w 78"/>
                  <a:gd name="T7" fmla="*/ 0 h 60"/>
                  <a:gd name="T8" fmla="*/ 78 w 78"/>
                  <a:gd name="T9" fmla="*/ 60 h 60"/>
                  <a:gd name="T10" fmla="*/ 78 w 78"/>
                  <a:gd name="T11" fmla="*/ 60 h 60"/>
                  <a:gd name="T12" fmla="*/ 78 w 78"/>
                  <a:gd name="T1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60">
                    <a:moveTo>
                      <a:pt x="7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78" y="0"/>
                    </a:lnTo>
                    <a:lnTo>
                      <a:pt x="78" y="60"/>
                    </a:lnTo>
                    <a:lnTo>
                      <a:pt x="78" y="60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rgbClr val="D3D1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0" name="i$liḋe-任意多边形: 形状 27">
                <a:extLst>
                  <a:ext uri="{FF2B5EF4-FFF2-40B4-BE49-F238E27FC236}">
                    <a16:creationId xmlns:a16="http://schemas.microsoft.com/office/drawing/2014/main" id="{C88D5502-27A0-4376-A09E-69964DC6688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708110" y="4672582"/>
                <a:ext cx="129662" cy="99740"/>
              </a:xfrm>
              <a:custGeom>
                <a:avLst/>
                <a:gdLst>
                  <a:gd name="T0" fmla="*/ 78 w 78"/>
                  <a:gd name="T1" fmla="*/ 0 h 60"/>
                  <a:gd name="T2" fmla="*/ 0 w 78"/>
                  <a:gd name="T3" fmla="*/ 0 h 60"/>
                  <a:gd name="T4" fmla="*/ 0 w 78"/>
                  <a:gd name="T5" fmla="*/ 0 h 60"/>
                  <a:gd name="T6" fmla="*/ 78 w 78"/>
                  <a:gd name="T7" fmla="*/ 0 h 60"/>
                  <a:gd name="T8" fmla="*/ 78 w 78"/>
                  <a:gd name="T9" fmla="*/ 60 h 60"/>
                  <a:gd name="T10" fmla="*/ 78 w 78"/>
                  <a:gd name="T11" fmla="*/ 60 h 60"/>
                  <a:gd name="T12" fmla="*/ 78 w 78"/>
                  <a:gd name="T1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60">
                    <a:moveTo>
                      <a:pt x="7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78" y="0"/>
                    </a:lnTo>
                    <a:lnTo>
                      <a:pt x="78" y="60"/>
                    </a:lnTo>
                    <a:lnTo>
                      <a:pt x="78" y="60"/>
                    </a:lnTo>
                    <a:lnTo>
                      <a:pt x="7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1" name="i$liḋe-任意多边形: 形状 29">
                <a:extLst>
                  <a:ext uri="{FF2B5EF4-FFF2-40B4-BE49-F238E27FC236}">
                    <a16:creationId xmlns:a16="http://schemas.microsoft.com/office/drawing/2014/main" id="{4BDC386F-5307-4761-8FA5-60AC9429F1A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893568" y="1730256"/>
                <a:ext cx="1762071" cy="3120195"/>
              </a:xfrm>
              <a:custGeom>
                <a:avLst/>
                <a:gdLst>
                  <a:gd name="T0" fmla="*/ 448 w 448"/>
                  <a:gd name="T1" fmla="*/ 224 h 792"/>
                  <a:gd name="T2" fmla="*/ 448 w 448"/>
                  <a:gd name="T3" fmla="*/ 570 h 792"/>
                  <a:gd name="T4" fmla="*/ 252 w 448"/>
                  <a:gd name="T5" fmla="*/ 792 h 792"/>
                  <a:gd name="T6" fmla="*/ 252 w 448"/>
                  <a:gd name="T7" fmla="*/ 777 h 792"/>
                  <a:gd name="T8" fmla="*/ 224 w 448"/>
                  <a:gd name="T9" fmla="*/ 749 h 792"/>
                  <a:gd name="T10" fmla="*/ 196 w 448"/>
                  <a:gd name="T11" fmla="*/ 777 h 792"/>
                  <a:gd name="T12" fmla="*/ 196 w 448"/>
                  <a:gd name="T13" fmla="*/ 792 h 792"/>
                  <a:gd name="T14" fmla="*/ 0 w 448"/>
                  <a:gd name="T15" fmla="*/ 570 h 792"/>
                  <a:gd name="T16" fmla="*/ 0 w 448"/>
                  <a:gd name="T17" fmla="*/ 224 h 792"/>
                  <a:gd name="T18" fmla="*/ 224 w 448"/>
                  <a:gd name="T19" fmla="*/ 0 h 792"/>
                  <a:gd name="T20" fmla="*/ 448 w 448"/>
                  <a:gd name="T21" fmla="*/ 224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8" h="792">
                    <a:moveTo>
                      <a:pt x="448" y="224"/>
                    </a:moveTo>
                    <a:cubicBezTo>
                      <a:pt x="448" y="570"/>
                      <a:pt x="448" y="570"/>
                      <a:pt x="448" y="570"/>
                    </a:cubicBezTo>
                    <a:cubicBezTo>
                      <a:pt x="448" y="684"/>
                      <a:pt x="362" y="778"/>
                      <a:pt x="252" y="792"/>
                    </a:cubicBezTo>
                    <a:cubicBezTo>
                      <a:pt x="252" y="777"/>
                      <a:pt x="252" y="777"/>
                      <a:pt x="252" y="777"/>
                    </a:cubicBezTo>
                    <a:cubicBezTo>
                      <a:pt x="252" y="761"/>
                      <a:pt x="239" y="749"/>
                      <a:pt x="224" y="749"/>
                    </a:cubicBezTo>
                    <a:cubicBezTo>
                      <a:pt x="208" y="749"/>
                      <a:pt x="196" y="761"/>
                      <a:pt x="196" y="777"/>
                    </a:cubicBezTo>
                    <a:cubicBezTo>
                      <a:pt x="196" y="792"/>
                      <a:pt x="196" y="792"/>
                      <a:pt x="196" y="792"/>
                    </a:cubicBezTo>
                    <a:cubicBezTo>
                      <a:pt x="85" y="778"/>
                      <a:pt x="0" y="684"/>
                      <a:pt x="0" y="570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100"/>
                      <a:pt x="100" y="0"/>
                      <a:pt x="224" y="0"/>
                    </a:cubicBezTo>
                    <a:cubicBezTo>
                      <a:pt x="347" y="0"/>
                      <a:pt x="448" y="100"/>
                      <a:pt x="448" y="224"/>
                    </a:cubicBezTo>
                    <a:close/>
                  </a:path>
                </a:pathLst>
              </a:custGeom>
              <a:solidFill>
                <a:srgbClr val="212870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 dirty="0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32" name="i$liḋe-Oval 44">
                <a:extLst>
                  <a:ext uri="{FF2B5EF4-FFF2-40B4-BE49-F238E27FC236}">
                    <a16:creationId xmlns:a16="http://schemas.microsoft.com/office/drawing/2014/main" id="{89DFE743-7762-4322-86A1-CCE231FBFA10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4028217" y="1863242"/>
                <a:ext cx="1492773" cy="14977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anchor="t" anchorCtr="0" compatLnSpc="1">
                <a:prstTxWarp prst="textNoShape">
                  <a:avLst/>
                </a:prstTxWarp>
                <a:normAutofit fontScale="47500" lnSpcReduction="20000"/>
              </a:bodyPr>
              <a:lstStyle/>
              <a:p>
                <a:pPr algn="ctr"/>
                <a:r>
                  <a:rPr lang="en-US" sz="6000" i="1">
                    <a:solidFill>
                      <a:schemeClr val="bg2">
                        <a:lumMod val="10000"/>
                      </a:schemeClr>
                    </a:solidFill>
                    <a:latin typeface="Century Gothic" panose="020B0502020202020204" pitchFamily="34" charset="0"/>
                  </a:rPr>
                  <a:t>I</a:t>
                </a:r>
              </a:p>
            </p:txBody>
          </p:sp>
        </p:grpSp>
        <p:grpSp>
          <p:nvGrpSpPr>
            <p:cNvPr id="12" name="组合 11">
              <a:extLst>
                <a:ext uri="{FF2B5EF4-FFF2-40B4-BE49-F238E27FC236}">
                  <a16:creationId xmlns:a16="http://schemas.microsoft.com/office/drawing/2014/main" id="{23C582D4-894F-4DAC-A3E2-FCE5A3527AFD}"/>
                </a:ext>
              </a:extLst>
            </p:cNvPr>
            <p:cNvGrpSpPr/>
            <p:nvPr/>
          </p:nvGrpSpPr>
          <p:grpSpPr>
            <a:xfrm>
              <a:off x="5128127" y="1584262"/>
              <a:ext cx="999172" cy="1930472"/>
              <a:chOff x="6543324" y="1730256"/>
              <a:chExt cx="1762071" cy="3404454"/>
            </a:xfrm>
          </p:grpSpPr>
          <p:sp>
            <p:nvSpPr>
              <p:cNvPr id="23" name="i$liḋe-任意多边形: 形状 18">
                <a:extLst>
                  <a:ext uri="{FF2B5EF4-FFF2-40B4-BE49-F238E27FC236}">
                    <a16:creationId xmlns:a16="http://schemas.microsoft.com/office/drawing/2014/main" id="{7DC738E1-7C0D-4594-9D8D-1DCF9A5D87F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283061" y="4672583"/>
                <a:ext cx="285920" cy="462127"/>
              </a:xfrm>
              <a:custGeom>
                <a:avLst/>
                <a:gdLst>
                  <a:gd name="T0" fmla="*/ 53 w 73"/>
                  <a:gd name="T1" fmla="*/ 0 h 117"/>
                  <a:gd name="T2" fmla="*/ 53 w 73"/>
                  <a:gd name="T3" fmla="*/ 71 h 117"/>
                  <a:gd name="T4" fmla="*/ 69 w 73"/>
                  <a:gd name="T5" fmla="*/ 71 h 117"/>
                  <a:gd name="T6" fmla="*/ 72 w 73"/>
                  <a:gd name="T7" fmla="*/ 73 h 117"/>
                  <a:gd name="T8" fmla="*/ 72 w 73"/>
                  <a:gd name="T9" fmla="*/ 77 h 117"/>
                  <a:gd name="T10" fmla="*/ 36 w 73"/>
                  <a:gd name="T11" fmla="*/ 117 h 117"/>
                  <a:gd name="T12" fmla="*/ 1 w 73"/>
                  <a:gd name="T13" fmla="*/ 77 h 117"/>
                  <a:gd name="T14" fmla="*/ 0 w 73"/>
                  <a:gd name="T15" fmla="*/ 73 h 117"/>
                  <a:gd name="T16" fmla="*/ 4 w 73"/>
                  <a:gd name="T17" fmla="*/ 71 h 117"/>
                  <a:gd name="T18" fmla="*/ 20 w 73"/>
                  <a:gd name="T19" fmla="*/ 71 h 117"/>
                  <a:gd name="T20" fmla="*/ 20 w 73"/>
                  <a:gd name="T21" fmla="*/ 0 h 117"/>
                  <a:gd name="T22" fmla="*/ 53 w 73"/>
                  <a:gd name="T2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3" h="117">
                    <a:moveTo>
                      <a:pt x="53" y="0"/>
                    </a:moveTo>
                    <a:cubicBezTo>
                      <a:pt x="53" y="71"/>
                      <a:pt x="53" y="71"/>
                      <a:pt x="53" y="71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70" y="71"/>
                      <a:pt x="72" y="72"/>
                      <a:pt x="72" y="73"/>
                    </a:cubicBezTo>
                    <a:cubicBezTo>
                      <a:pt x="73" y="75"/>
                      <a:pt x="73" y="76"/>
                      <a:pt x="72" y="77"/>
                    </a:cubicBezTo>
                    <a:cubicBezTo>
                      <a:pt x="36" y="117"/>
                      <a:pt x="36" y="117"/>
                      <a:pt x="36" y="117"/>
                    </a:cubicBezTo>
                    <a:cubicBezTo>
                      <a:pt x="1" y="77"/>
                      <a:pt x="1" y="77"/>
                      <a:pt x="1" y="77"/>
                    </a:cubicBezTo>
                    <a:cubicBezTo>
                      <a:pt x="0" y="76"/>
                      <a:pt x="0" y="75"/>
                      <a:pt x="0" y="73"/>
                    </a:cubicBezTo>
                    <a:cubicBezTo>
                      <a:pt x="1" y="72"/>
                      <a:pt x="2" y="71"/>
                      <a:pt x="4" y="71"/>
                    </a:cubicBezTo>
                    <a:cubicBezTo>
                      <a:pt x="20" y="71"/>
                      <a:pt x="20" y="71"/>
                      <a:pt x="20" y="7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53" y="0"/>
                      <a:pt x="53" y="0"/>
                      <a:pt x="53" y="0"/>
                    </a:cubicBezTo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 dirty="0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4" name="i$liḋe-任意多边形: 形状 19">
                <a:extLst>
                  <a:ext uri="{FF2B5EF4-FFF2-40B4-BE49-F238E27FC236}">
                    <a16:creationId xmlns:a16="http://schemas.microsoft.com/office/drawing/2014/main" id="{C3E0939A-205C-4A1B-9278-CF7780D15C6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1191" y="4672582"/>
                <a:ext cx="129662" cy="99740"/>
              </a:xfrm>
              <a:custGeom>
                <a:avLst/>
                <a:gdLst>
                  <a:gd name="T0" fmla="*/ 78 w 78"/>
                  <a:gd name="T1" fmla="*/ 0 h 60"/>
                  <a:gd name="T2" fmla="*/ 0 w 78"/>
                  <a:gd name="T3" fmla="*/ 0 h 60"/>
                  <a:gd name="T4" fmla="*/ 0 w 78"/>
                  <a:gd name="T5" fmla="*/ 0 h 60"/>
                  <a:gd name="T6" fmla="*/ 78 w 78"/>
                  <a:gd name="T7" fmla="*/ 0 h 60"/>
                  <a:gd name="T8" fmla="*/ 78 w 78"/>
                  <a:gd name="T9" fmla="*/ 60 h 60"/>
                  <a:gd name="T10" fmla="*/ 78 w 78"/>
                  <a:gd name="T11" fmla="*/ 60 h 60"/>
                  <a:gd name="T12" fmla="*/ 78 w 78"/>
                  <a:gd name="T1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60">
                    <a:moveTo>
                      <a:pt x="7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78" y="0"/>
                    </a:lnTo>
                    <a:lnTo>
                      <a:pt x="78" y="60"/>
                    </a:lnTo>
                    <a:lnTo>
                      <a:pt x="78" y="60"/>
                    </a:lnTo>
                    <a:lnTo>
                      <a:pt x="78" y="0"/>
                    </a:lnTo>
                    <a:close/>
                  </a:path>
                </a:pathLst>
              </a:custGeom>
              <a:solidFill>
                <a:srgbClr val="D3D1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5" name="i$liḋe-任意多边形: 形状 20">
                <a:extLst>
                  <a:ext uri="{FF2B5EF4-FFF2-40B4-BE49-F238E27FC236}">
                    <a16:creationId xmlns:a16="http://schemas.microsoft.com/office/drawing/2014/main" id="{F9E632C2-C128-4265-A882-F7386881039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7361191" y="4672582"/>
                <a:ext cx="129662" cy="99740"/>
              </a:xfrm>
              <a:custGeom>
                <a:avLst/>
                <a:gdLst>
                  <a:gd name="T0" fmla="*/ 78 w 78"/>
                  <a:gd name="T1" fmla="*/ 0 h 60"/>
                  <a:gd name="T2" fmla="*/ 0 w 78"/>
                  <a:gd name="T3" fmla="*/ 0 h 60"/>
                  <a:gd name="T4" fmla="*/ 0 w 78"/>
                  <a:gd name="T5" fmla="*/ 0 h 60"/>
                  <a:gd name="T6" fmla="*/ 78 w 78"/>
                  <a:gd name="T7" fmla="*/ 0 h 60"/>
                  <a:gd name="T8" fmla="*/ 78 w 78"/>
                  <a:gd name="T9" fmla="*/ 60 h 60"/>
                  <a:gd name="T10" fmla="*/ 78 w 78"/>
                  <a:gd name="T11" fmla="*/ 60 h 60"/>
                  <a:gd name="T12" fmla="*/ 78 w 78"/>
                  <a:gd name="T1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8" h="60">
                    <a:moveTo>
                      <a:pt x="78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78" y="0"/>
                    </a:lnTo>
                    <a:lnTo>
                      <a:pt x="78" y="60"/>
                    </a:lnTo>
                    <a:lnTo>
                      <a:pt x="78" y="60"/>
                    </a:lnTo>
                    <a:lnTo>
                      <a:pt x="78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6" name="i$liḋe-任意多边形: 形状 22">
                <a:extLst>
                  <a:ext uri="{FF2B5EF4-FFF2-40B4-BE49-F238E27FC236}">
                    <a16:creationId xmlns:a16="http://schemas.microsoft.com/office/drawing/2014/main" id="{C46188CD-3EE3-4014-A9F9-D951BE2DA08B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543324" y="1730256"/>
                <a:ext cx="1762071" cy="3120195"/>
              </a:xfrm>
              <a:custGeom>
                <a:avLst/>
                <a:gdLst>
                  <a:gd name="T0" fmla="*/ 448 w 448"/>
                  <a:gd name="T1" fmla="*/ 224 h 792"/>
                  <a:gd name="T2" fmla="*/ 448 w 448"/>
                  <a:gd name="T3" fmla="*/ 570 h 792"/>
                  <a:gd name="T4" fmla="*/ 252 w 448"/>
                  <a:gd name="T5" fmla="*/ 792 h 792"/>
                  <a:gd name="T6" fmla="*/ 252 w 448"/>
                  <a:gd name="T7" fmla="*/ 777 h 792"/>
                  <a:gd name="T8" fmla="*/ 224 w 448"/>
                  <a:gd name="T9" fmla="*/ 749 h 792"/>
                  <a:gd name="T10" fmla="*/ 196 w 448"/>
                  <a:gd name="T11" fmla="*/ 777 h 792"/>
                  <a:gd name="T12" fmla="*/ 196 w 448"/>
                  <a:gd name="T13" fmla="*/ 792 h 792"/>
                  <a:gd name="T14" fmla="*/ 0 w 448"/>
                  <a:gd name="T15" fmla="*/ 570 h 792"/>
                  <a:gd name="T16" fmla="*/ 0 w 448"/>
                  <a:gd name="T17" fmla="*/ 224 h 792"/>
                  <a:gd name="T18" fmla="*/ 224 w 448"/>
                  <a:gd name="T19" fmla="*/ 0 h 792"/>
                  <a:gd name="T20" fmla="*/ 448 w 448"/>
                  <a:gd name="T21" fmla="*/ 224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8" h="792">
                    <a:moveTo>
                      <a:pt x="448" y="224"/>
                    </a:moveTo>
                    <a:cubicBezTo>
                      <a:pt x="448" y="570"/>
                      <a:pt x="448" y="570"/>
                      <a:pt x="448" y="570"/>
                    </a:cubicBezTo>
                    <a:cubicBezTo>
                      <a:pt x="448" y="684"/>
                      <a:pt x="363" y="778"/>
                      <a:pt x="252" y="792"/>
                    </a:cubicBezTo>
                    <a:cubicBezTo>
                      <a:pt x="252" y="777"/>
                      <a:pt x="252" y="777"/>
                      <a:pt x="252" y="777"/>
                    </a:cubicBezTo>
                    <a:cubicBezTo>
                      <a:pt x="252" y="761"/>
                      <a:pt x="240" y="749"/>
                      <a:pt x="224" y="749"/>
                    </a:cubicBezTo>
                    <a:cubicBezTo>
                      <a:pt x="209" y="749"/>
                      <a:pt x="196" y="761"/>
                      <a:pt x="196" y="777"/>
                    </a:cubicBezTo>
                    <a:cubicBezTo>
                      <a:pt x="196" y="792"/>
                      <a:pt x="196" y="792"/>
                      <a:pt x="196" y="792"/>
                    </a:cubicBezTo>
                    <a:cubicBezTo>
                      <a:pt x="86" y="778"/>
                      <a:pt x="0" y="684"/>
                      <a:pt x="0" y="570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100"/>
                      <a:pt x="101" y="0"/>
                      <a:pt x="224" y="0"/>
                    </a:cubicBezTo>
                    <a:cubicBezTo>
                      <a:pt x="348" y="0"/>
                      <a:pt x="448" y="100"/>
                      <a:pt x="448" y="224"/>
                    </a:cubicBezTo>
                    <a:close/>
                  </a:path>
                </a:pathLst>
              </a:custGeom>
              <a:solidFill>
                <a:schemeClr val="bg2">
                  <a:lumMod val="10000"/>
                </a:schemeClr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 dirty="0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7" name="i$liḋe-Oval 37">
                <a:extLst>
                  <a:ext uri="{FF2B5EF4-FFF2-40B4-BE49-F238E27FC236}">
                    <a16:creationId xmlns:a16="http://schemas.microsoft.com/office/drawing/2014/main" id="{C15BB8AB-DB9B-458E-99C7-4A90DA77FA2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6677973" y="1863242"/>
                <a:ext cx="1492773" cy="14977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anchor="t" anchorCtr="0" compatLnSpc="1">
                <a:prstTxWarp prst="textNoShape">
                  <a:avLst/>
                </a:prstTxWarp>
                <a:normAutofit fontScale="47500" lnSpcReduction="20000"/>
              </a:bodyPr>
              <a:lstStyle/>
              <a:p>
                <a:pPr algn="ctr"/>
                <a:r>
                  <a:rPr lang="en-US" sz="6000" i="1">
                    <a:solidFill>
                      <a:schemeClr val="bg2">
                        <a:lumMod val="10000"/>
                      </a:schemeClr>
                    </a:solidFill>
                    <a:latin typeface="Century Gothic" panose="020B0502020202020204" pitchFamily="34" charset="0"/>
                  </a:rPr>
                  <a:t>D</a:t>
                </a:r>
              </a:p>
            </p:txBody>
          </p:sp>
        </p:grp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E1780CA1-1339-442F-95CD-0D02B016FF48}"/>
                </a:ext>
              </a:extLst>
            </p:cNvPr>
            <p:cNvGrpSpPr/>
            <p:nvPr/>
          </p:nvGrpSpPr>
          <p:grpSpPr>
            <a:xfrm>
              <a:off x="7470442" y="1584262"/>
              <a:ext cx="998230" cy="1930472"/>
              <a:chOff x="9198066" y="1730256"/>
              <a:chExt cx="1760409" cy="3404454"/>
            </a:xfrm>
          </p:grpSpPr>
          <p:sp>
            <p:nvSpPr>
              <p:cNvPr id="18" name="i$liḋe-任意多边形: 形状 11">
                <a:extLst>
                  <a:ext uri="{FF2B5EF4-FFF2-40B4-BE49-F238E27FC236}">
                    <a16:creationId xmlns:a16="http://schemas.microsoft.com/office/drawing/2014/main" id="{90AB2C57-94CE-4EB8-86FE-F367DB81B358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936141" y="4672582"/>
                <a:ext cx="282596" cy="462128"/>
              </a:xfrm>
              <a:custGeom>
                <a:avLst/>
                <a:gdLst>
                  <a:gd name="T0" fmla="*/ 52 w 72"/>
                  <a:gd name="T1" fmla="*/ 0 h 117"/>
                  <a:gd name="T2" fmla="*/ 52 w 72"/>
                  <a:gd name="T3" fmla="*/ 71 h 117"/>
                  <a:gd name="T4" fmla="*/ 69 w 72"/>
                  <a:gd name="T5" fmla="*/ 71 h 117"/>
                  <a:gd name="T6" fmla="*/ 72 w 72"/>
                  <a:gd name="T7" fmla="*/ 73 h 117"/>
                  <a:gd name="T8" fmla="*/ 71 w 72"/>
                  <a:gd name="T9" fmla="*/ 77 h 117"/>
                  <a:gd name="T10" fmla="*/ 36 w 72"/>
                  <a:gd name="T11" fmla="*/ 117 h 117"/>
                  <a:gd name="T12" fmla="*/ 1 w 72"/>
                  <a:gd name="T13" fmla="*/ 77 h 117"/>
                  <a:gd name="T14" fmla="*/ 0 w 72"/>
                  <a:gd name="T15" fmla="*/ 73 h 117"/>
                  <a:gd name="T16" fmla="*/ 3 w 72"/>
                  <a:gd name="T17" fmla="*/ 71 h 117"/>
                  <a:gd name="T18" fmla="*/ 20 w 72"/>
                  <a:gd name="T19" fmla="*/ 71 h 117"/>
                  <a:gd name="T20" fmla="*/ 20 w 72"/>
                  <a:gd name="T21" fmla="*/ 0 h 117"/>
                  <a:gd name="T22" fmla="*/ 52 w 72"/>
                  <a:gd name="T23" fmla="*/ 0 h 1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2" h="117">
                    <a:moveTo>
                      <a:pt x="52" y="0"/>
                    </a:moveTo>
                    <a:cubicBezTo>
                      <a:pt x="52" y="71"/>
                      <a:pt x="52" y="71"/>
                      <a:pt x="52" y="71"/>
                    </a:cubicBezTo>
                    <a:cubicBezTo>
                      <a:pt x="69" y="71"/>
                      <a:pt x="69" y="71"/>
                      <a:pt x="69" y="71"/>
                    </a:cubicBezTo>
                    <a:cubicBezTo>
                      <a:pt x="70" y="71"/>
                      <a:pt x="71" y="72"/>
                      <a:pt x="72" y="73"/>
                    </a:cubicBezTo>
                    <a:cubicBezTo>
                      <a:pt x="72" y="75"/>
                      <a:pt x="72" y="76"/>
                      <a:pt x="71" y="77"/>
                    </a:cubicBezTo>
                    <a:cubicBezTo>
                      <a:pt x="36" y="117"/>
                      <a:pt x="36" y="117"/>
                      <a:pt x="36" y="117"/>
                    </a:cubicBezTo>
                    <a:cubicBezTo>
                      <a:pt x="1" y="77"/>
                      <a:pt x="1" y="77"/>
                      <a:pt x="1" y="77"/>
                    </a:cubicBezTo>
                    <a:cubicBezTo>
                      <a:pt x="0" y="76"/>
                      <a:pt x="0" y="75"/>
                      <a:pt x="0" y="73"/>
                    </a:cubicBezTo>
                    <a:cubicBezTo>
                      <a:pt x="1" y="72"/>
                      <a:pt x="2" y="71"/>
                      <a:pt x="3" y="71"/>
                    </a:cubicBezTo>
                    <a:cubicBezTo>
                      <a:pt x="20" y="71"/>
                      <a:pt x="20" y="71"/>
                      <a:pt x="20" y="71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52" y="0"/>
                      <a:pt x="52" y="0"/>
                      <a:pt x="52" y="0"/>
                    </a:cubicBezTo>
                  </a:path>
                </a:pathLst>
              </a:custGeom>
              <a:solidFill>
                <a:srgbClr val="212870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 dirty="0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19" name="i$liḋe-任意多边形: 形状 12">
                <a:extLst>
                  <a:ext uri="{FF2B5EF4-FFF2-40B4-BE49-F238E27FC236}">
                    <a16:creationId xmlns:a16="http://schemas.microsoft.com/office/drawing/2014/main" id="{2E75ED2D-5355-4601-BF14-AADC3A68298C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14271" y="4672582"/>
                <a:ext cx="126337" cy="99740"/>
              </a:xfrm>
              <a:custGeom>
                <a:avLst/>
                <a:gdLst>
                  <a:gd name="T0" fmla="*/ 76 w 76"/>
                  <a:gd name="T1" fmla="*/ 0 h 60"/>
                  <a:gd name="T2" fmla="*/ 0 w 76"/>
                  <a:gd name="T3" fmla="*/ 0 h 60"/>
                  <a:gd name="T4" fmla="*/ 0 w 76"/>
                  <a:gd name="T5" fmla="*/ 0 h 60"/>
                  <a:gd name="T6" fmla="*/ 76 w 76"/>
                  <a:gd name="T7" fmla="*/ 0 h 60"/>
                  <a:gd name="T8" fmla="*/ 76 w 76"/>
                  <a:gd name="T9" fmla="*/ 60 h 60"/>
                  <a:gd name="T10" fmla="*/ 76 w 76"/>
                  <a:gd name="T11" fmla="*/ 60 h 60"/>
                  <a:gd name="T12" fmla="*/ 76 w 76"/>
                  <a:gd name="T1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60">
                    <a:moveTo>
                      <a:pt x="7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76" y="0"/>
                    </a:lnTo>
                    <a:lnTo>
                      <a:pt x="76" y="60"/>
                    </a:lnTo>
                    <a:lnTo>
                      <a:pt x="76" y="60"/>
                    </a:lnTo>
                    <a:lnTo>
                      <a:pt x="76" y="0"/>
                    </a:lnTo>
                    <a:close/>
                  </a:path>
                </a:pathLst>
              </a:custGeom>
              <a:solidFill>
                <a:srgbClr val="D3D1D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0" name="i$liḋe-任意多边形: 形状 13">
                <a:extLst>
                  <a:ext uri="{FF2B5EF4-FFF2-40B4-BE49-F238E27FC236}">
                    <a16:creationId xmlns:a16="http://schemas.microsoft.com/office/drawing/2014/main" id="{3E9BDC06-3F16-4E9C-B409-9A7F4BB18ABE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10014271" y="4672582"/>
                <a:ext cx="126337" cy="99740"/>
              </a:xfrm>
              <a:custGeom>
                <a:avLst/>
                <a:gdLst>
                  <a:gd name="T0" fmla="*/ 76 w 76"/>
                  <a:gd name="T1" fmla="*/ 0 h 60"/>
                  <a:gd name="T2" fmla="*/ 0 w 76"/>
                  <a:gd name="T3" fmla="*/ 0 h 60"/>
                  <a:gd name="T4" fmla="*/ 0 w 76"/>
                  <a:gd name="T5" fmla="*/ 0 h 60"/>
                  <a:gd name="T6" fmla="*/ 76 w 76"/>
                  <a:gd name="T7" fmla="*/ 0 h 60"/>
                  <a:gd name="T8" fmla="*/ 76 w 76"/>
                  <a:gd name="T9" fmla="*/ 60 h 60"/>
                  <a:gd name="T10" fmla="*/ 76 w 76"/>
                  <a:gd name="T11" fmla="*/ 60 h 60"/>
                  <a:gd name="T12" fmla="*/ 76 w 76"/>
                  <a:gd name="T13" fmla="*/ 0 h 6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6" h="60">
                    <a:moveTo>
                      <a:pt x="76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76" y="0"/>
                    </a:lnTo>
                    <a:lnTo>
                      <a:pt x="76" y="60"/>
                    </a:lnTo>
                    <a:lnTo>
                      <a:pt x="76" y="60"/>
                    </a:lnTo>
                    <a:lnTo>
                      <a:pt x="7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i="1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1" name="i$liḋe-任意多边形: 形状 15">
                <a:extLst>
                  <a:ext uri="{FF2B5EF4-FFF2-40B4-BE49-F238E27FC236}">
                    <a16:creationId xmlns:a16="http://schemas.microsoft.com/office/drawing/2014/main" id="{8E74262A-FA34-426C-8C03-AB1B89239F57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198066" y="1730256"/>
                <a:ext cx="1760409" cy="3120195"/>
              </a:xfrm>
              <a:custGeom>
                <a:avLst/>
                <a:gdLst>
                  <a:gd name="T0" fmla="*/ 448 w 448"/>
                  <a:gd name="T1" fmla="*/ 224 h 792"/>
                  <a:gd name="T2" fmla="*/ 448 w 448"/>
                  <a:gd name="T3" fmla="*/ 570 h 792"/>
                  <a:gd name="T4" fmla="*/ 252 w 448"/>
                  <a:gd name="T5" fmla="*/ 792 h 792"/>
                  <a:gd name="T6" fmla="*/ 252 w 448"/>
                  <a:gd name="T7" fmla="*/ 777 h 792"/>
                  <a:gd name="T8" fmla="*/ 224 w 448"/>
                  <a:gd name="T9" fmla="*/ 749 h 792"/>
                  <a:gd name="T10" fmla="*/ 196 w 448"/>
                  <a:gd name="T11" fmla="*/ 777 h 792"/>
                  <a:gd name="T12" fmla="*/ 196 w 448"/>
                  <a:gd name="T13" fmla="*/ 792 h 792"/>
                  <a:gd name="T14" fmla="*/ 0 w 448"/>
                  <a:gd name="T15" fmla="*/ 570 h 792"/>
                  <a:gd name="T16" fmla="*/ 0 w 448"/>
                  <a:gd name="T17" fmla="*/ 224 h 792"/>
                  <a:gd name="T18" fmla="*/ 224 w 448"/>
                  <a:gd name="T19" fmla="*/ 0 h 792"/>
                  <a:gd name="T20" fmla="*/ 448 w 448"/>
                  <a:gd name="T21" fmla="*/ 224 h 7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48" h="792">
                    <a:moveTo>
                      <a:pt x="448" y="224"/>
                    </a:moveTo>
                    <a:cubicBezTo>
                      <a:pt x="448" y="570"/>
                      <a:pt x="448" y="570"/>
                      <a:pt x="448" y="570"/>
                    </a:cubicBezTo>
                    <a:cubicBezTo>
                      <a:pt x="448" y="684"/>
                      <a:pt x="362" y="778"/>
                      <a:pt x="252" y="792"/>
                    </a:cubicBezTo>
                    <a:cubicBezTo>
                      <a:pt x="252" y="777"/>
                      <a:pt x="252" y="777"/>
                      <a:pt x="252" y="777"/>
                    </a:cubicBezTo>
                    <a:cubicBezTo>
                      <a:pt x="252" y="761"/>
                      <a:pt x="239" y="749"/>
                      <a:pt x="224" y="749"/>
                    </a:cubicBezTo>
                    <a:cubicBezTo>
                      <a:pt x="209" y="749"/>
                      <a:pt x="196" y="761"/>
                      <a:pt x="196" y="777"/>
                    </a:cubicBezTo>
                    <a:cubicBezTo>
                      <a:pt x="196" y="792"/>
                      <a:pt x="196" y="792"/>
                      <a:pt x="196" y="792"/>
                    </a:cubicBezTo>
                    <a:cubicBezTo>
                      <a:pt x="86" y="778"/>
                      <a:pt x="0" y="684"/>
                      <a:pt x="0" y="570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0" y="100"/>
                      <a:pt x="100" y="0"/>
                      <a:pt x="224" y="0"/>
                    </a:cubicBezTo>
                    <a:cubicBezTo>
                      <a:pt x="348" y="0"/>
                      <a:pt x="448" y="100"/>
                      <a:pt x="448" y="224"/>
                    </a:cubicBezTo>
                    <a:close/>
                  </a:path>
                </a:pathLst>
              </a:custGeom>
              <a:solidFill>
                <a:srgbClr val="212870"/>
              </a:solidFill>
              <a:ln>
                <a:noFill/>
              </a:ln>
            </p:spPr>
            <p:txBody>
              <a:bodyPr anchor="ctr"/>
              <a:lstStyle/>
              <a:p>
                <a:pPr algn="ctr"/>
                <a:endParaRPr i="1" dirty="0">
                  <a:solidFill>
                    <a:schemeClr val="bg2">
                      <a:lumMod val="10000"/>
                    </a:schemeClr>
                  </a:solidFill>
                  <a:latin typeface="Century Gothic" panose="020B0502020202020204" pitchFamily="34" charset="0"/>
                </a:endParaRPr>
              </a:p>
            </p:txBody>
          </p:sp>
          <p:sp>
            <p:nvSpPr>
              <p:cNvPr id="22" name="i$liḋe-Oval 30">
                <a:extLst>
                  <a:ext uri="{FF2B5EF4-FFF2-40B4-BE49-F238E27FC236}">
                    <a16:creationId xmlns:a16="http://schemas.microsoft.com/office/drawing/2014/main" id="{2A5D944A-6957-40B9-A0A6-ADA343663772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9331053" y="1863242"/>
                <a:ext cx="1494436" cy="1497760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anchor="t" anchorCtr="0" compatLnSpc="1">
                <a:prstTxWarp prst="textNoShape">
                  <a:avLst/>
                </a:prstTxWarp>
                <a:normAutofit fontScale="47500" lnSpcReduction="20000"/>
              </a:bodyPr>
              <a:lstStyle/>
              <a:p>
                <a:pPr algn="ctr"/>
                <a:r>
                  <a:rPr lang="en-US" sz="6000" i="1">
                    <a:solidFill>
                      <a:schemeClr val="bg2">
                        <a:lumMod val="10000"/>
                      </a:schemeClr>
                    </a:solidFill>
                    <a:latin typeface="Century Gothic" panose="020B0502020202020204" pitchFamily="34" charset="0"/>
                  </a:rPr>
                  <a:t>A</a:t>
                </a:r>
              </a:p>
            </p:txBody>
          </p:sp>
        </p:grpSp>
        <p:sp>
          <p:nvSpPr>
            <p:cNvPr id="14" name="椭圆 100">
              <a:extLst>
                <a:ext uri="{FF2B5EF4-FFF2-40B4-BE49-F238E27FC236}">
                  <a16:creationId xmlns:a16="http://schemas.microsoft.com/office/drawing/2014/main" id="{93852A9A-AAF9-42E2-96BE-4537637DBAC1}"/>
                </a:ext>
              </a:extLst>
            </p:cNvPr>
            <p:cNvSpPr/>
            <p:nvPr/>
          </p:nvSpPr>
          <p:spPr>
            <a:xfrm>
              <a:off x="824845" y="2747182"/>
              <a:ext cx="259063" cy="267288"/>
            </a:xfrm>
            <a:custGeom>
              <a:avLst/>
              <a:gdLst>
                <a:gd name="T0" fmla="*/ 614 w 834"/>
                <a:gd name="T1" fmla="*/ 393 h 862"/>
                <a:gd name="T2" fmla="*/ 548 w 834"/>
                <a:gd name="T3" fmla="*/ 370 h 862"/>
                <a:gd name="T4" fmla="*/ 551 w 834"/>
                <a:gd name="T5" fmla="*/ 312 h 862"/>
                <a:gd name="T6" fmla="*/ 627 w 834"/>
                <a:gd name="T7" fmla="*/ 313 h 862"/>
                <a:gd name="T8" fmla="*/ 615 w 834"/>
                <a:gd name="T9" fmla="*/ 345 h 862"/>
                <a:gd name="T10" fmla="*/ 587 w 834"/>
                <a:gd name="T11" fmla="*/ 324 h 862"/>
                <a:gd name="T12" fmla="*/ 563 w 834"/>
                <a:gd name="T13" fmla="*/ 342 h 862"/>
                <a:gd name="T14" fmla="*/ 596 w 834"/>
                <a:gd name="T15" fmla="*/ 359 h 862"/>
                <a:gd name="T16" fmla="*/ 646 w 834"/>
                <a:gd name="T17" fmla="*/ 402 h 862"/>
                <a:gd name="T18" fmla="*/ 590 w 834"/>
                <a:gd name="T19" fmla="*/ 444 h 862"/>
                <a:gd name="T20" fmla="*/ 534 w 834"/>
                <a:gd name="T21" fmla="*/ 398 h 862"/>
                <a:gd name="T22" fmla="*/ 570 w 834"/>
                <a:gd name="T23" fmla="*/ 415 h 862"/>
                <a:gd name="T24" fmla="*/ 612 w 834"/>
                <a:gd name="T25" fmla="*/ 416 h 862"/>
                <a:gd name="T26" fmla="*/ 403 w 834"/>
                <a:gd name="T27" fmla="*/ 440 h 862"/>
                <a:gd name="T28" fmla="*/ 437 w 834"/>
                <a:gd name="T29" fmla="*/ 333 h 862"/>
                <a:gd name="T30" fmla="*/ 473 w 834"/>
                <a:gd name="T31" fmla="*/ 440 h 862"/>
                <a:gd name="T32" fmla="*/ 524 w 834"/>
                <a:gd name="T33" fmla="*/ 304 h 862"/>
                <a:gd name="T34" fmla="*/ 496 w 834"/>
                <a:gd name="T35" fmla="*/ 304 h 862"/>
                <a:gd name="T36" fmla="*/ 473 w 834"/>
                <a:gd name="T37" fmla="*/ 403 h 862"/>
                <a:gd name="T38" fmla="*/ 438 w 834"/>
                <a:gd name="T39" fmla="*/ 304 h 862"/>
                <a:gd name="T40" fmla="*/ 404 w 834"/>
                <a:gd name="T41" fmla="*/ 404 h 862"/>
                <a:gd name="T42" fmla="*/ 366 w 834"/>
                <a:gd name="T43" fmla="*/ 304 h 862"/>
                <a:gd name="T44" fmla="*/ 389 w 834"/>
                <a:gd name="T45" fmla="*/ 440 h 862"/>
                <a:gd name="T46" fmla="*/ 340 w 834"/>
                <a:gd name="T47" fmla="*/ 428 h 862"/>
                <a:gd name="T48" fmla="*/ 265 w 834"/>
                <a:gd name="T49" fmla="*/ 416 h 862"/>
                <a:gd name="T50" fmla="*/ 331 w 834"/>
                <a:gd name="T51" fmla="*/ 381 h 862"/>
                <a:gd name="T52" fmla="*/ 331 w 834"/>
                <a:gd name="T53" fmla="*/ 357 h 862"/>
                <a:gd name="T54" fmla="*/ 265 w 834"/>
                <a:gd name="T55" fmla="*/ 328 h 862"/>
                <a:gd name="T56" fmla="*/ 336 w 834"/>
                <a:gd name="T57" fmla="*/ 316 h 862"/>
                <a:gd name="T58" fmla="*/ 236 w 834"/>
                <a:gd name="T59" fmla="*/ 304 h 862"/>
                <a:gd name="T60" fmla="*/ 340 w 834"/>
                <a:gd name="T61" fmla="*/ 440 h 862"/>
                <a:gd name="T62" fmla="*/ 340 w 834"/>
                <a:gd name="T63" fmla="*/ 428 h 862"/>
                <a:gd name="T64" fmla="*/ 98 w 834"/>
                <a:gd name="T65" fmla="*/ 440 h 862"/>
                <a:gd name="T66" fmla="*/ 125 w 834"/>
                <a:gd name="T67" fmla="*/ 440 h 862"/>
                <a:gd name="T68" fmla="*/ 181 w 834"/>
                <a:gd name="T69" fmla="*/ 440 h 862"/>
                <a:gd name="T70" fmla="*/ 209 w 834"/>
                <a:gd name="T71" fmla="*/ 440 h 862"/>
                <a:gd name="T72" fmla="*/ 196 w 834"/>
                <a:gd name="T73" fmla="*/ 304 h 862"/>
                <a:gd name="T74" fmla="*/ 182 w 834"/>
                <a:gd name="T75" fmla="*/ 400 h 862"/>
                <a:gd name="T76" fmla="*/ 113 w 834"/>
                <a:gd name="T77" fmla="*/ 304 h 862"/>
                <a:gd name="T78" fmla="*/ 834 w 834"/>
                <a:gd name="T79" fmla="*/ 0 h 862"/>
                <a:gd name="T80" fmla="*/ 743 w 834"/>
                <a:gd name="T81" fmla="*/ 555 h 862"/>
                <a:gd name="T82" fmla="*/ 551 w 834"/>
                <a:gd name="T83" fmla="*/ 643 h 862"/>
                <a:gd name="T84" fmla="*/ 420 w 834"/>
                <a:gd name="T85" fmla="*/ 772 h 862"/>
                <a:gd name="T86" fmla="*/ 329 w 834"/>
                <a:gd name="T87" fmla="*/ 643 h 862"/>
                <a:gd name="T88" fmla="*/ 0 w 834"/>
                <a:gd name="T89" fmla="*/ 88 h 862"/>
                <a:gd name="T90" fmla="*/ 91 w 834"/>
                <a:gd name="T91" fmla="*/ 0 h 862"/>
                <a:gd name="T92" fmla="*/ 707 w 834"/>
                <a:gd name="T93" fmla="*/ 125 h 862"/>
                <a:gd name="T94" fmla="*/ 109 w 834"/>
                <a:gd name="T95" fmla="*/ 125 h 862"/>
                <a:gd name="T96" fmla="*/ 37 w 834"/>
                <a:gd name="T97" fmla="*/ 125 h 862"/>
                <a:gd name="T98" fmla="*/ 366 w 834"/>
                <a:gd name="T99" fmla="*/ 606 h 862"/>
                <a:gd name="T100" fmla="*/ 420 w 834"/>
                <a:gd name="T101" fmla="*/ 720 h 862"/>
                <a:gd name="T102" fmla="*/ 456 w 834"/>
                <a:gd name="T103" fmla="*/ 683 h 862"/>
                <a:gd name="T104" fmla="*/ 536 w 834"/>
                <a:gd name="T105" fmla="*/ 606 h 862"/>
                <a:gd name="T106" fmla="*/ 587 w 834"/>
                <a:gd name="T107" fmla="*/ 606 h 862"/>
                <a:gd name="T108" fmla="*/ 707 w 834"/>
                <a:gd name="T109" fmla="*/ 554 h 862"/>
                <a:gd name="T110" fmla="*/ 707 w 834"/>
                <a:gd name="T111" fmla="*/ 518 h 862"/>
                <a:gd name="T112" fmla="*/ 707 w 834"/>
                <a:gd name="T113" fmla="*/ 125 h 862"/>
                <a:gd name="T114" fmla="*/ 127 w 834"/>
                <a:gd name="T115" fmla="*/ 37 h 862"/>
                <a:gd name="T116" fmla="*/ 743 w 834"/>
                <a:gd name="T117" fmla="*/ 88 h 862"/>
                <a:gd name="T118" fmla="*/ 798 w 834"/>
                <a:gd name="T119" fmla="*/ 518 h 862"/>
                <a:gd name="T120" fmla="*/ 798 w 834"/>
                <a:gd name="T121" fmla="*/ 37 h 8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834" h="862">
                  <a:moveTo>
                    <a:pt x="619" y="404"/>
                  </a:moveTo>
                  <a:cubicBezTo>
                    <a:pt x="619" y="399"/>
                    <a:pt x="617" y="395"/>
                    <a:pt x="614" y="393"/>
                  </a:cubicBezTo>
                  <a:cubicBezTo>
                    <a:pt x="610" y="390"/>
                    <a:pt x="603" y="388"/>
                    <a:pt x="591" y="385"/>
                  </a:cubicBezTo>
                  <a:cubicBezTo>
                    <a:pt x="569" y="380"/>
                    <a:pt x="555" y="375"/>
                    <a:pt x="548" y="370"/>
                  </a:cubicBezTo>
                  <a:cubicBezTo>
                    <a:pt x="540" y="364"/>
                    <a:pt x="537" y="355"/>
                    <a:pt x="537" y="344"/>
                  </a:cubicBezTo>
                  <a:cubicBezTo>
                    <a:pt x="537" y="330"/>
                    <a:pt x="541" y="320"/>
                    <a:pt x="551" y="312"/>
                  </a:cubicBezTo>
                  <a:cubicBezTo>
                    <a:pt x="561" y="304"/>
                    <a:pt x="573" y="300"/>
                    <a:pt x="590" y="300"/>
                  </a:cubicBezTo>
                  <a:cubicBezTo>
                    <a:pt x="605" y="300"/>
                    <a:pt x="617" y="305"/>
                    <a:pt x="627" y="313"/>
                  </a:cubicBezTo>
                  <a:cubicBezTo>
                    <a:pt x="637" y="321"/>
                    <a:pt x="642" y="331"/>
                    <a:pt x="643" y="345"/>
                  </a:cubicBezTo>
                  <a:lnTo>
                    <a:pt x="615" y="345"/>
                  </a:lnTo>
                  <a:cubicBezTo>
                    <a:pt x="615" y="339"/>
                    <a:pt x="612" y="333"/>
                    <a:pt x="607" y="330"/>
                  </a:cubicBezTo>
                  <a:cubicBezTo>
                    <a:pt x="601" y="326"/>
                    <a:pt x="595" y="324"/>
                    <a:pt x="587" y="324"/>
                  </a:cubicBezTo>
                  <a:cubicBezTo>
                    <a:pt x="579" y="324"/>
                    <a:pt x="574" y="325"/>
                    <a:pt x="570" y="329"/>
                  </a:cubicBezTo>
                  <a:cubicBezTo>
                    <a:pt x="565" y="332"/>
                    <a:pt x="563" y="336"/>
                    <a:pt x="563" y="342"/>
                  </a:cubicBezTo>
                  <a:cubicBezTo>
                    <a:pt x="563" y="346"/>
                    <a:pt x="566" y="349"/>
                    <a:pt x="570" y="351"/>
                  </a:cubicBezTo>
                  <a:cubicBezTo>
                    <a:pt x="574" y="354"/>
                    <a:pt x="583" y="356"/>
                    <a:pt x="596" y="359"/>
                  </a:cubicBezTo>
                  <a:cubicBezTo>
                    <a:pt x="616" y="364"/>
                    <a:pt x="630" y="369"/>
                    <a:pt x="636" y="375"/>
                  </a:cubicBezTo>
                  <a:cubicBezTo>
                    <a:pt x="643" y="380"/>
                    <a:pt x="646" y="390"/>
                    <a:pt x="646" y="402"/>
                  </a:cubicBezTo>
                  <a:cubicBezTo>
                    <a:pt x="646" y="415"/>
                    <a:pt x="641" y="425"/>
                    <a:pt x="631" y="433"/>
                  </a:cubicBezTo>
                  <a:cubicBezTo>
                    <a:pt x="621" y="440"/>
                    <a:pt x="607" y="444"/>
                    <a:pt x="590" y="444"/>
                  </a:cubicBezTo>
                  <a:cubicBezTo>
                    <a:pt x="573" y="444"/>
                    <a:pt x="560" y="440"/>
                    <a:pt x="550" y="432"/>
                  </a:cubicBezTo>
                  <a:cubicBezTo>
                    <a:pt x="540" y="424"/>
                    <a:pt x="535" y="413"/>
                    <a:pt x="534" y="398"/>
                  </a:cubicBezTo>
                  <a:lnTo>
                    <a:pt x="562" y="398"/>
                  </a:lnTo>
                  <a:cubicBezTo>
                    <a:pt x="562" y="405"/>
                    <a:pt x="565" y="411"/>
                    <a:pt x="570" y="415"/>
                  </a:cubicBezTo>
                  <a:cubicBezTo>
                    <a:pt x="575" y="419"/>
                    <a:pt x="581" y="421"/>
                    <a:pt x="590" y="421"/>
                  </a:cubicBezTo>
                  <a:cubicBezTo>
                    <a:pt x="599" y="421"/>
                    <a:pt x="606" y="419"/>
                    <a:pt x="612" y="416"/>
                  </a:cubicBezTo>
                  <a:cubicBezTo>
                    <a:pt x="617" y="413"/>
                    <a:pt x="619" y="409"/>
                    <a:pt x="619" y="404"/>
                  </a:cubicBezTo>
                  <a:close/>
                  <a:moveTo>
                    <a:pt x="403" y="440"/>
                  </a:moveTo>
                  <a:lnTo>
                    <a:pt x="416" y="440"/>
                  </a:lnTo>
                  <a:lnTo>
                    <a:pt x="437" y="333"/>
                  </a:lnTo>
                  <a:lnTo>
                    <a:pt x="459" y="440"/>
                  </a:lnTo>
                  <a:lnTo>
                    <a:pt x="473" y="440"/>
                  </a:lnTo>
                  <a:lnTo>
                    <a:pt x="487" y="440"/>
                  </a:lnTo>
                  <a:lnTo>
                    <a:pt x="524" y="304"/>
                  </a:lnTo>
                  <a:lnTo>
                    <a:pt x="510" y="304"/>
                  </a:lnTo>
                  <a:lnTo>
                    <a:pt x="496" y="304"/>
                  </a:lnTo>
                  <a:lnTo>
                    <a:pt x="473" y="403"/>
                  </a:lnTo>
                  <a:lnTo>
                    <a:pt x="473" y="403"/>
                  </a:lnTo>
                  <a:lnTo>
                    <a:pt x="453" y="304"/>
                  </a:lnTo>
                  <a:lnTo>
                    <a:pt x="438" y="304"/>
                  </a:lnTo>
                  <a:lnTo>
                    <a:pt x="423" y="304"/>
                  </a:lnTo>
                  <a:lnTo>
                    <a:pt x="404" y="404"/>
                  </a:lnTo>
                  <a:lnTo>
                    <a:pt x="381" y="304"/>
                  </a:lnTo>
                  <a:lnTo>
                    <a:pt x="366" y="304"/>
                  </a:lnTo>
                  <a:lnTo>
                    <a:pt x="351" y="304"/>
                  </a:lnTo>
                  <a:lnTo>
                    <a:pt x="389" y="440"/>
                  </a:lnTo>
                  <a:lnTo>
                    <a:pt x="403" y="440"/>
                  </a:lnTo>
                  <a:close/>
                  <a:moveTo>
                    <a:pt x="340" y="428"/>
                  </a:moveTo>
                  <a:lnTo>
                    <a:pt x="340" y="416"/>
                  </a:lnTo>
                  <a:lnTo>
                    <a:pt x="265" y="416"/>
                  </a:lnTo>
                  <a:lnTo>
                    <a:pt x="265" y="381"/>
                  </a:lnTo>
                  <a:lnTo>
                    <a:pt x="331" y="381"/>
                  </a:lnTo>
                  <a:lnTo>
                    <a:pt x="331" y="369"/>
                  </a:lnTo>
                  <a:lnTo>
                    <a:pt x="331" y="357"/>
                  </a:lnTo>
                  <a:lnTo>
                    <a:pt x="265" y="357"/>
                  </a:lnTo>
                  <a:lnTo>
                    <a:pt x="265" y="328"/>
                  </a:lnTo>
                  <a:lnTo>
                    <a:pt x="336" y="328"/>
                  </a:lnTo>
                  <a:lnTo>
                    <a:pt x="336" y="316"/>
                  </a:lnTo>
                  <a:lnTo>
                    <a:pt x="336" y="304"/>
                  </a:lnTo>
                  <a:lnTo>
                    <a:pt x="236" y="304"/>
                  </a:lnTo>
                  <a:lnTo>
                    <a:pt x="236" y="440"/>
                  </a:lnTo>
                  <a:lnTo>
                    <a:pt x="340" y="440"/>
                  </a:lnTo>
                  <a:lnTo>
                    <a:pt x="340" y="428"/>
                  </a:lnTo>
                  <a:lnTo>
                    <a:pt x="340" y="428"/>
                  </a:lnTo>
                  <a:close/>
                  <a:moveTo>
                    <a:pt x="98" y="304"/>
                  </a:moveTo>
                  <a:lnTo>
                    <a:pt x="98" y="440"/>
                  </a:lnTo>
                  <a:lnTo>
                    <a:pt x="111" y="440"/>
                  </a:lnTo>
                  <a:lnTo>
                    <a:pt x="125" y="440"/>
                  </a:lnTo>
                  <a:lnTo>
                    <a:pt x="125" y="342"/>
                  </a:lnTo>
                  <a:lnTo>
                    <a:pt x="181" y="440"/>
                  </a:lnTo>
                  <a:lnTo>
                    <a:pt x="195" y="440"/>
                  </a:lnTo>
                  <a:lnTo>
                    <a:pt x="209" y="440"/>
                  </a:lnTo>
                  <a:lnTo>
                    <a:pt x="209" y="304"/>
                  </a:lnTo>
                  <a:lnTo>
                    <a:pt x="196" y="304"/>
                  </a:lnTo>
                  <a:lnTo>
                    <a:pt x="182" y="304"/>
                  </a:lnTo>
                  <a:lnTo>
                    <a:pt x="182" y="400"/>
                  </a:lnTo>
                  <a:lnTo>
                    <a:pt x="128" y="304"/>
                  </a:lnTo>
                  <a:lnTo>
                    <a:pt x="113" y="304"/>
                  </a:lnTo>
                  <a:lnTo>
                    <a:pt x="98" y="304"/>
                  </a:lnTo>
                  <a:close/>
                  <a:moveTo>
                    <a:pt x="834" y="0"/>
                  </a:moveTo>
                  <a:lnTo>
                    <a:pt x="834" y="555"/>
                  </a:lnTo>
                  <a:lnTo>
                    <a:pt x="743" y="555"/>
                  </a:lnTo>
                  <a:lnTo>
                    <a:pt x="743" y="643"/>
                  </a:lnTo>
                  <a:lnTo>
                    <a:pt x="551" y="643"/>
                  </a:lnTo>
                  <a:lnTo>
                    <a:pt x="420" y="774"/>
                  </a:lnTo>
                  <a:lnTo>
                    <a:pt x="420" y="772"/>
                  </a:lnTo>
                  <a:lnTo>
                    <a:pt x="329" y="862"/>
                  </a:lnTo>
                  <a:lnTo>
                    <a:pt x="329" y="643"/>
                  </a:lnTo>
                  <a:lnTo>
                    <a:pt x="0" y="643"/>
                  </a:lnTo>
                  <a:lnTo>
                    <a:pt x="0" y="88"/>
                  </a:lnTo>
                  <a:lnTo>
                    <a:pt x="91" y="88"/>
                  </a:lnTo>
                  <a:lnTo>
                    <a:pt x="91" y="0"/>
                  </a:lnTo>
                  <a:lnTo>
                    <a:pt x="834" y="0"/>
                  </a:lnTo>
                  <a:close/>
                  <a:moveTo>
                    <a:pt x="707" y="125"/>
                  </a:moveTo>
                  <a:lnTo>
                    <a:pt x="127" y="125"/>
                  </a:lnTo>
                  <a:lnTo>
                    <a:pt x="109" y="125"/>
                  </a:lnTo>
                  <a:lnTo>
                    <a:pt x="91" y="125"/>
                  </a:lnTo>
                  <a:lnTo>
                    <a:pt x="37" y="125"/>
                  </a:lnTo>
                  <a:lnTo>
                    <a:pt x="37" y="606"/>
                  </a:lnTo>
                  <a:lnTo>
                    <a:pt x="366" y="606"/>
                  </a:lnTo>
                  <a:lnTo>
                    <a:pt x="366" y="774"/>
                  </a:lnTo>
                  <a:lnTo>
                    <a:pt x="420" y="720"/>
                  </a:lnTo>
                  <a:lnTo>
                    <a:pt x="438" y="702"/>
                  </a:lnTo>
                  <a:lnTo>
                    <a:pt x="456" y="683"/>
                  </a:lnTo>
                  <a:lnTo>
                    <a:pt x="533" y="606"/>
                  </a:lnTo>
                  <a:lnTo>
                    <a:pt x="536" y="606"/>
                  </a:lnTo>
                  <a:lnTo>
                    <a:pt x="561" y="606"/>
                  </a:lnTo>
                  <a:lnTo>
                    <a:pt x="587" y="606"/>
                  </a:lnTo>
                  <a:lnTo>
                    <a:pt x="707" y="606"/>
                  </a:lnTo>
                  <a:lnTo>
                    <a:pt x="707" y="554"/>
                  </a:lnTo>
                  <a:lnTo>
                    <a:pt x="707" y="536"/>
                  </a:lnTo>
                  <a:lnTo>
                    <a:pt x="707" y="518"/>
                  </a:lnTo>
                  <a:lnTo>
                    <a:pt x="707" y="125"/>
                  </a:lnTo>
                  <a:lnTo>
                    <a:pt x="707" y="125"/>
                  </a:lnTo>
                  <a:close/>
                  <a:moveTo>
                    <a:pt x="798" y="37"/>
                  </a:moveTo>
                  <a:lnTo>
                    <a:pt x="127" y="37"/>
                  </a:lnTo>
                  <a:lnTo>
                    <a:pt x="127" y="88"/>
                  </a:lnTo>
                  <a:lnTo>
                    <a:pt x="743" y="88"/>
                  </a:lnTo>
                  <a:lnTo>
                    <a:pt x="743" y="518"/>
                  </a:lnTo>
                  <a:lnTo>
                    <a:pt x="798" y="518"/>
                  </a:lnTo>
                  <a:lnTo>
                    <a:pt x="798" y="37"/>
                  </a:lnTo>
                  <a:lnTo>
                    <a:pt x="798" y="37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5" name="椭圆 101">
              <a:extLst>
                <a:ext uri="{FF2B5EF4-FFF2-40B4-BE49-F238E27FC236}">
                  <a16:creationId xmlns:a16="http://schemas.microsoft.com/office/drawing/2014/main" id="{4DE9DCF9-A8A3-439E-AAC1-9DFBC592F099}"/>
                </a:ext>
              </a:extLst>
            </p:cNvPr>
            <p:cNvSpPr/>
            <p:nvPr/>
          </p:nvSpPr>
          <p:spPr>
            <a:xfrm>
              <a:off x="3160095" y="2749073"/>
              <a:ext cx="267288" cy="263506"/>
            </a:xfrm>
            <a:custGeom>
              <a:avLst/>
              <a:gdLst>
                <a:gd name="connsiteX0" fmla="*/ 481576 w 607554"/>
                <a:gd name="connsiteY0" fmla="*/ 446886 h 598959"/>
                <a:gd name="connsiteX1" fmla="*/ 481576 w 607554"/>
                <a:gd name="connsiteY1" fmla="*/ 503769 h 598959"/>
                <a:gd name="connsiteX2" fmla="*/ 519134 w 607554"/>
                <a:gd name="connsiteY2" fmla="*/ 503769 h 598959"/>
                <a:gd name="connsiteX3" fmla="*/ 519134 w 607554"/>
                <a:gd name="connsiteY3" fmla="*/ 446886 h 598959"/>
                <a:gd name="connsiteX4" fmla="*/ 481576 w 607554"/>
                <a:gd name="connsiteY4" fmla="*/ 270994 h 598959"/>
                <a:gd name="connsiteX5" fmla="*/ 481576 w 607554"/>
                <a:gd name="connsiteY5" fmla="*/ 327877 h 598959"/>
                <a:gd name="connsiteX6" fmla="*/ 519134 w 607554"/>
                <a:gd name="connsiteY6" fmla="*/ 327877 h 598959"/>
                <a:gd name="connsiteX7" fmla="*/ 519134 w 607554"/>
                <a:gd name="connsiteY7" fmla="*/ 270994 h 598959"/>
                <a:gd name="connsiteX8" fmla="*/ 195909 w 607554"/>
                <a:gd name="connsiteY8" fmla="*/ 265961 h 598959"/>
                <a:gd name="connsiteX9" fmla="*/ 358877 w 607554"/>
                <a:gd name="connsiteY9" fmla="*/ 265961 h 598959"/>
                <a:gd name="connsiteX10" fmla="*/ 378725 w 607554"/>
                <a:gd name="connsiteY10" fmla="*/ 285870 h 598959"/>
                <a:gd name="connsiteX11" fmla="*/ 358877 w 607554"/>
                <a:gd name="connsiteY11" fmla="*/ 305689 h 598959"/>
                <a:gd name="connsiteX12" fmla="*/ 195909 w 607554"/>
                <a:gd name="connsiteY12" fmla="*/ 305689 h 598959"/>
                <a:gd name="connsiteX13" fmla="*/ 176061 w 607554"/>
                <a:gd name="connsiteY13" fmla="*/ 285870 h 598959"/>
                <a:gd name="connsiteX14" fmla="*/ 195909 w 607554"/>
                <a:gd name="connsiteY14" fmla="*/ 265961 h 598959"/>
                <a:gd name="connsiteX15" fmla="*/ 195909 w 607554"/>
                <a:gd name="connsiteY15" fmla="*/ 169145 h 598959"/>
                <a:gd name="connsiteX16" fmla="*/ 358877 w 607554"/>
                <a:gd name="connsiteY16" fmla="*/ 169145 h 598959"/>
                <a:gd name="connsiteX17" fmla="*/ 378725 w 607554"/>
                <a:gd name="connsiteY17" fmla="*/ 189053 h 598959"/>
                <a:gd name="connsiteX18" fmla="*/ 358877 w 607554"/>
                <a:gd name="connsiteY18" fmla="*/ 208873 h 598959"/>
                <a:gd name="connsiteX19" fmla="*/ 195909 w 607554"/>
                <a:gd name="connsiteY19" fmla="*/ 208873 h 598959"/>
                <a:gd name="connsiteX20" fmla="*/ 176061 w 607554"/>
                <a:gd name="connsiteY20" fmla="*/ 189053 h 598959"/>
                <a:gd name="connsiteX21" fmla="*/ 195909 w 607554"/>
                <a:gd name="connsiteY21" fmla="*/ 169145 h 598959"/>
                <a:gd name="connsiteX22" fmla="*/ 481576 w 607554"/>
                <a:gd name="connsiteY22" fmla="*/ 95190 h 598959"/>
                <a:gd name="connsiteX23" fmla="*/ 481576 w 607554"/>
                <a:gd name="connsiteY23" fmla="*/ 152073 h 598959"/>
                <a:gd name="connsiteX24" fmla="*/ 552954 w 607554"/>
                <a:gd name="connsiteY24" fmla="*/ 152073 h 598959"/>
                <a:gd name="connsiteX25" fmla="*/ 565858 w 607554"/>
                <a:gd name="connsiteY25" fmla="*/ 123631 h 598959"/>
                <a:gd name="connsiteX26" fmla="*/ 552954 w 607554"/>
                <a:gd name="connsiteY26" fmla="*/ 95190 h 598959"/>
                <a:gd name="connsiteX27" fmla="*/ 118547 w 607554"/>
                <a:gd name="connsiteY27" fmla="*/ 39640 h 598959"/>
                <a:gd name="connsiteX28" fmla="*/ 118547 w 607554"/>
                <a:gd name="connsiteY28" fmla="*/ 559230 h 598959"/>
                <a:gd name="connsiteX29" fmla="*/ 441793 w 607554"/>
                <a:gd name="connsiteY29" fmla="*/ 559230 h 598959"/>
                <a:gd name="connsiteX30" fmla="*/ 441793 w 607554"/>
                <a:gd name="connsiteY30" fmla="*/ 39640 h 598959"/>
                <a:gd name="connsiteX31" fmla="*/ 39783 w 607554"/>
                <a:gd name="connsiteY31" fmla="*/ 39640 h 598959"/>
                <a:gd name="connsiteX32" fmla="*/ 39783 w 607554"/>
                <a:gd name="connsiteY32" fmla="*/ 559230 h 598959"/>
                <a:gd name="connsiteX33" fmla="*/ 78764 w 607554"/>
                <a:gd name="connsiteY33" fmla="*/ 559230 h 598959"/>
                <a:gd name="connsiteX34" fmla="*/ 78764 w 607554"/>
                <a:gd name="connsiteY34" fmla="*/ 39640 h 598959"/>
                <a:gd name="connsiteX35" fmla="*/ 19847 w 607554"/>
                <a:gd name="connsiteY35" fmla="*/ 0 h 598959"/>
                <a:gd name="connsiteX36" fmla="*/ 461729 w 607554"/>
                <a:gd name="connsiteY36" fmla="*/ 0 h 598959"/>
                <a:gd name="connsiteX37" fmla="*/ 481576 w 607554"/>
                <a:gd name="connsiteY37" fmla="*/ 19820 h 598959"/>
                <a:gd name="connsiteX38" fmla="*/ 481576 w 607554"/>
                <a:gd name="connsiteY38" fmla="*/ 55461 h 598959"/>
                <a:gd name="connsiteX39" fmla="*/ 565769 w 607554"/>
                <a:gd name="connsiteY39" fmla="*/ 55461 h 598959"/>
                <a:gd name="connsiteX40" fmla="*/ 583836 w 607554"/>
                <a:gd name="connsiteY40" fmla="*/ 67104 h 598959"/>
                <a:gd name="connsiteX41" fmla="*/ 605819 w 607554"/>
                <a:gd name="connsiteY41" fmla="*/ 115454 h 598959"/>
                <a:gd name="connsiteX42" fmla="*/ 605819 w 607554"/>
                <a:gd name="connsiteY42" fmla="*/ 131808 h 598959"/>
                <a:gd name="connsiteX43" fmla="*/ 583836 w 607554"/>
                <a:gd name="connsiteY43" fmla="*/ 180159 h 598959"/>
                <a:gd name="connsiteX44" fmla="*/ 565769 w 607554"/>
                <a:gd name="connsiteY44" fmla="*/ 191802 h 598959"/>
                <a:gd name="connsiteX45" fmla="*/ 481576 w 607554"/>
                <a:gd name="connsiteY45" fmla="*/ 191802 h 598959"/>
                <a:gd name="connsiteX46" fmla="*/ 481576 w 607554"/>
                <a:gd name="connsiteY46" fmla="*/ 231264 h 598959"/>
                <a:gd name="connsiteX47" fmla="*/ 539070 w 607554"/>
                <a:gd name="connsiteY47" fmla="*/ 231264 h 598959"/>
                <a:gd name="connsiteX48" fmla="*/ 558916 w 607554"/>
                <a:gd name="connsiteY48" fmla="*/ 251173 h 598959"/>
                <a:gd name="connsiteX49" fmla="*/ 558916 w 607554"/>
                <a:gd name="connsiteY49" fmla="*/ 347786 h 598959"/>
                <a:gd name="connsiteX50" fmla="*/ 539070 w 607554"/>
                <a:gd name="connsiteY50" fmla="*/ 367606 h 598959"/>
                <a:gd name="connsiteX51" fmla="*/ 481576 w 607554"/>
                <a:gd name="connsiteY51" fmla="*/ 367606 h 598959"/>
                <a:gd name="connsiteX52" fmla="*/ 481576 w 607554"/>
                <a:gd name="connsiteY52" fmla="*/ 407157 h 598959"/>
                <a:gd name="connsiteX53" fmla="*/ 539070 w 607554"/>
                <a:gd name="connsiteY53" fmla="*/ 407157 h 598959"/>
                <a:gd name="connsiteX54" fmla="*/ 558916 w 607554"/>
                <a:gd name="connsiteY54" fmla="*/ 426977 h 598959"/>
                <a:gd name="connsiteX55" fmla="*/ 558916 w 607554"/>
                <a:gd name="connsiteY55" fmla="*/ 523589 h 598959"/>
                <a:gd name="connsiteX56" fmla="*/ 539070 w 607554"/>
                <a:gd name="connsiteY56" fmla="*/ 543498 h 598959"/>
                <a:gd name="connsiteX57" fmla="*/ 481576 w 607554"/>
                <a:gd name="connsiteY57" fmla="*/ 543498 h 598959"/>
                <a:gd name="connsiteX58" fmla="*/ 481576 w 607554"/>
                <a:gd name="connsiteY58" fmla="*/ 579139 h 598959"/>
                <a:gd name="connsiteX59" fmla="*/ 461729 w 607554"/>
                <a:gd name="connsiteY59" fmla="*/ 598959 h 598959"/>
                <a:gd name="connsiteX60" fmla="*/ 19847 w 607554"/>
                <a:gd name="connsiteY60" fmla="*/ 598959 h 598959"/>
                <a:gd name="connsiteX61" fmla="*/ 0 w 607554"/>
                <a:gd name="connsiteY61" fmla="*/ 579139 h 598959"/>
                <a:gd name="connsiteX62" fmla="*/ 0 w 607554"/>
                <a:gd name="connsiteY62" fmla="*/ 19820 h 598959"/>
                <a:gd name="connsiteX63" fmla="*/ 19847 w 607554"/>
                <a:gd name="connsiteY63" fmla="*/ 0 h 598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07554" h="598959">
                  <a:moveTo>
                    <a:pt x="481576" y="446886"/>
                  </a:moveTo>
                  <a:lnTo>
                    <a:pt x="481576" y="503769"/>
                  </a:lnTo>
                  <a:lnTo>
                    <a:pt x="519134" y="503769"/>
                  </a:lnTo>
                  <a:lnTo>
                    <a:pt x="519134" y="446886"/>
                  </a:lnTo>
                  <a:close/>
                  <a:moveTo>
                    <a:pt x="481576" y="270994"/>
                  </a:moveTo>
                  <a:lnTo>
                    <a:pt x="481576" y="327877"/>
                  </a:lnTo>
                  <a:lnTo>
                    <a:pt x="519134" y="327877"/>
                  </a:lnTo>
                  <a:lnTo>
                    <a:pt x="519134" y="270994"/>
                  </a:lnTo>
                  <a:close/>
                  <a:moveTo>
                    <a:pt x="195909" y="265961"/>
                  </a:moveTo>
                  <a:lnTo>
                    <a:pt x="358877" y="265961"/>
                  </a:lnTo>
                  <a:cubicBezTo>
                    <a:pt x="369825" y="265961"/>
                    <a:pt x="378725" y="274849"/>
                    <a:pt x="378725" y="285870"/>
                  </a:cubicBezTo>
                  <a:cubicBezTo>
                    <a:pt x="378725" y="296801"/>
                    <a:pt x="369825" y="305689"/>
                    <a:pt x="358877" y="305689"/>
                  </a:cubicBezTo>
                  <a:lnTo>
                    <a:pt x="195909" y="305689"/>
                  </a:lnTo>
                  <a:cubicBezTo>
                    <a:pt x="184962" y="305689"/>
                    <a:pt x="176061" y="296801"/>
                    <a:pt x="176061" y="285870"/>
                  </a:cubicBezTo>
                  <a:cubicBezTo>
                    <a:pt x="176061" y="274849"/>
                    <a:pt x="184962" y="265961"/>
                    <a:pt x="195909" y="265961"/>
                  </a:cubicBezTo>
                  <a:close/>
                  <a:moveTo>
                    <a:pt x="195909" y="169145"/>
                  </a:moveTo>
                  <a:lnTo>
                    <a:pt x="358877" y="169145"/>
                  </a:lnTo>
                  <a:cubicBezTo>
                    <a:pt x="369825" y="169145"/>
                    <a:pt x="378725" y="178033"/>
                    <a:pt x="378725" y="189053"/>
                  </a:cubicBezTo>
                  <a:cubicBezTo>
                    <a:pt x="378725" y="199985"/>
                    <a:pt x="369825" y="208873"/>
                    <a:pt x="358877" y="208873"/>
                  </a:cubicBezTo>
                  <a:lnTo>
                    <a:pt x="195909" y="208873"/>
                  </a:lnTo>
                  <a:cubicBezTo>
                    <a:pt x="184962" y="208873"/>
                    <a:pt x="176061" y="199985"/>
                    <a:pt x="176061" y="189053"/>
                  </a:cubicBezTo>
                  <a:cubicBezTo>
                    <a:pt x="176061" y="178033"/>
                    <a:pt x="184962" y="169145"/>
                    <a:pt x="195909" y="169145"/>
                  </a:cubicBezTo>
                  <a:close/>
                  <a:moveTo>
                    <a:pt x="481576" y="95190"/>
                  </a:moveTo>
                  <a:lnTo>
                    <a:pt x="481576" y="152073"/>
                  </a:lnTo>
                  <a:lnTo>
                    <a:pt x="552954" y="152073"/>
                  </a:lnTo>
                  <a:lnTo>
                    <a:pt x="565858" y="123631"/>
                  </a:lnTo>
                  <a:lnTo>
                    <a:pt x="552954" y="95190"/>
                  </a:lnTo>
                  <a:close/>
                  <a:moveTo>
                    <a:pt x="118547" y="39640"/>
                  </a:moveTo>
                  <a:lnTo>
                    <a:pt x="118547" y="559230"/>
                  </a:lnTo>
                  <a:lnTo>
                    <a:pt x="441793" y="559230"/>
                  </a:lnTo>
                  <a:lnTo>
                    <a:pt x="441793" y="39640"/>
                  </a:lnTo>
                  <a:close/>
                  <a:moveTo>
                    <a:pt x="39783" y="39640"/>
                  </a:moveTo>
                  <a:lnTo>
                    <a:pt x="39783" y="559230"/>
                  </a:lnTo>
                  <a:lnTo>
                    <a:pt x="78764" y="559230"/>
                  </a:lnTo>
                  <a:lnTo>
                    <a:pt x="78764" y="39640"/>
                  </a:lnTo>
                  <a:close/>
                  <a:moveTo>
                    <a:pt x="19847" y="0"/>
                  </a:moveTo>
                  <a:lnTo>
                    <a:pt x="461729" y="0"/>
                  </a:lnTo>
                  <a:cubicBezTo>
                    <a:pt x="472676" y="0"/>
                    <a:pt x="481576" y="8888"/>
                    <a:pt x="481576" y="19820"/>
                  </a:cubicBezTo>
                  <a:lnTo>
                    <a:pt x="481576" y="55461"/>
                  </a:lnTo>
                  <a:lnTo>
                    <a:pt x="565769" y="55461"/>
                  </a:lnTo>
                  <a:cubicBezTo>
                    <a:pt x="573512" y="55461"/>
                    <a:pt x="580632" y="59994"/>
                    <a:pt x="583836" y="67104"/>
                  </a:cubicBezTo>
                  <a:lnTo>
                    <a:pt x="605819" y="115454"/>
                  </a:lnTo>
                  <a:cubicBezTo>
                    <a:pt x="608133" y="120609"/>
                    <a:pt x="608133" y="126653"/>
                    <a:pt x="605819" y="131808"/>
                  </a:cubicBezTo>
                  <a:lnTo>
                    <a:pt x="583836" y="180159"/>
                  </a:lnTo>
                  <a:cubicBezTo>
                    <a:pt x="580632" y="187269"/>
                    <a:pt x="573512" y="191802"/>
                    <a:pt x="565769" y="191802"/>
                  </a:cubicBezTo>
                  <a:lnTo>
                    <a:pt x="481576" y="191802"/>
                  </a:lnTo>
                  <a:lnTo>
                    <a:pt x="481576" y="231264"/>
                  </a:lnTo>
                  <a:lnTo>
                    <a:pt x="539070" y="231264"/>
                  </a:lnTo>
                  <a:cubicBezTo>
                    <a:pt x="550017" y="231264"/>
                    <a:pt x="558916" y="240152"/>
                    <a:pt x="558916" y="251173"/>
                  </a:cubicBezTo>
                  <a:lnTo>
                    <a:pt x="558916" y="347786"/>
                  </a:lnTo>
                  <a:cubicBezTo>
                    <a:pt x="558916" y="358718"/>
                    <a:pt x="550017" y="367606"/>
                    <a:pt x="539070" y="367606"/>
                  </a:cubicBezTo>
                  <a:lnTo>
                    <a:pt x="481576" y="367606"/>
                  </a:lnTo>
                  <a:lnTo>
                    <a:pt x="481576" y="407157"/>
                  </a:lnTo>
                  <a:lnTo>
                    <a:pt x="539070" y="407157"/>
                  </a:lnTo>
                  <a:cubicBezTo>
                    <a:pt x="550017" y="407157"/>
                    <a:pt x="558916" y="416045"/>
                    <a:pt x="558916" y="426977"/>
                  </a:cubicBezTo>
                  <a:lnTo>
                    <a:pt x="558916" y="523589"/>
                  </a:lnTo>
                  <a:cubicBezTo>
                    <a:pt x="558916" y="534610"/>
                    <a:pt x="550017" y="543498"/>
                    <a:pt x="539070" y="543498"/>
                  </a:cubicBezTo>
                  <a:lnTo>
                    <a:pt x="481576" y="543498"/>
                  </a:lnTo>
                  <a:lnTo>
                    <a:pt x="481576" y="579139"/>
                  </a:lnTo>
                  <a:cubicBezTo>
                    <a:pt x="481576" y="590071"/>
                    <a:pt x="472676" y="598959"/>
                    <a:pt x="461729" y="598959"/>
                  </a:cubicBezTo>
                  <a:lnTo>
                    <a:pt x="19847" y="598959"/>
                  </a:lnTo>
                  <a:cubicBezTo>
                    <a:pt x="8900" y="598959"/>
                    <a:pt x="0" y="590071"/>
                    <a:pt x="0" y="579139"/>
                  </a:cubicBezTo>
                  <a:lnTo>
                    <a:pt x="0" y="19820"/>
                  </a:lnTo>
                  <a:cubicBezTo>
                    <a:pt x="0" y="8888"/>
                    <a:pt x="8900" y="0"/>
                    <a:pt x="19847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6" name="椭圆 102">
              <a:extLst>
                <a:ext uri="{FF2B5EF4-FFF2-40B4-BE49-F238E27FC236}">
                  <a16:creationId xmlns:a16="http://schemas.microsoft.com/office/drawing/2014/main" id="{EFF5AB2E-EAF0-418A-8B01-166D18A7F0EC}"/>
                </a:ext>
              </a:extLst>
            </p:cNvPr>
            <p:cNvSpPr/>
            <p:nvPr/>
          </p:nvSpPr>
          <p:spPr>
            <a:xfrm>
              <a:off x="5500644" y="2747359"/>
              <a:ext cx="267288" cy="266936"/>
            </a:xfrm>
            <a:custGeom>
              <a:avLst/>
              <a:gdLst>
                <a:gd name="connsiteX0" fmla="*/ 86413 w 591547"/>
                <a:gd name="connsiteY0" fmla="*/ 515758 h 590770"/>
                <a:gd name="connsiteX1" fmla="*/ 171919 w 591547"/>
                <a:gd name="connsiteY1" fmla="*/ 515758 h 590770"/>
                <a:gd name="connsiteX2" fmla="*/ 171919 w 591547"/>
                <a:gd name="connsiteY2" fmla="*/ 537523 h 590770"/>
                <a:gd name="connsiteX3" fmla="*/ 86413 w 591547"/>
                <a:gd name="connsiteY3" fmla="*/ 537523 h 590770"/>
                <a:gd name="connsiteX4" fmla="*/ 86413 w 591547"/>
                <a:gd name="connsiteY4" fmla="*/ 461733 h 590770"/>
                <a:gd name="connsiteX5" fmla="*/ 171919 w 591547"/>
                <a:gd name="connsiteY5" fmla="*/ 461733 h 590770"/>
                <a:gd name="connsiteX6" fmla="*/ 171919 w 591547"/>
                <a:gd name="connsiteY6" fmla="*/ 483498 h 590770"/>
                <a:gd name="connsiteX7" fmla="*/ 86413 w 591547"/>
                <a:gd name="connsiteY7" fmla="*/ 483498 h 590770"/>
                <a:gd name="connsiteX8" fmla="*/ 86413 w 591547"/>
                <a:gd name="connsiteY8" fmla="*/ 408616 h 590770"/>
                <a:gd name="connsiteX9" fmla="*/ 171919 w 591547"/>
                <a:gd name="connsiteY9" fmla="*/ 408616 h 590770"/>
                <a:gd name="connsiteX10" fmla="*/ 171919 w 591547"/>
                <a:gd name="connsiteY10" fmla="*/ 429474 h 590770"/>
                <a:gd name="connsiteX11" fmla="*/ 86413 w 591547"/>
                <a:gd name="connsiteY11" fmla="*/ 429474 h 590770"/>
                <a:gd name="connsiteX12" fmla="*/ 204177 w 591547"/>
                <a:gd name="connsiteY12" fmla="*/ 357041 h 590770"/>
                <a:gd name="connsiteX13" fmla="*/ 204177 w 591547"/>
                <a:gd name="connsiteY13" fmla="*/ 569815 h 590770"/>
                <a:gd name="connsiteX14" fmla="*/ 333300 w 591547"/>
                <a:gd name="connsiteY14" fmla="*/ 569815 h 590770"/>
                <a:gd name="connsiteX15" fmla="*/ 333300 w 591547"/>
                <a:gd name="connsiteY15" fmla="*/ 382026 h 590770"/>
                <a:gd name="connsiteX16" fmla="*/ 183194 w 591547"/>
                <a:gd name="connsiteY16" fmla="*/ 357041 h 590770"/>
                <a:gd name="connsiteX17" fmla="*/ 75053 w 591547"/>
                <a:gd name="connsiteY17" fmla="*/ 382026 h 590770"/>
                <a:gd name="connsiteX18" fmla="*/ 75053 w 591547"/>
                <a:gd name="connsiteY18" fmla="*/ 569815 h 590770"/>
                <a:gd name="connsiteX19" fmla="*/ 183194 w 591547"/>
                <a:gd name="connsiteY19" fmla="*/ 569815 h 590770"/>
                <a:gd name="connsiteX20" fmla="*/ 247709 w 591547"/>
                <a:gd name="connsiteY20" fmla="*/ 311838 h 590770"/>
                <a:gd name="connsiteX21" fmla="*/ 322851 w 591547"/>
                <a:gd name="connsiteY21" fmla="*/ 311838 h 590770"/>
                <a:gd name="connsiteX22" fmla="*/ 322851 w 591547"/>
                <a:gd name="connsiteY22" fmla="*/ 332826 h 590770"/>
                <a:gd name="connsiteX23" fmla="*/ 247709 w 591547"/>
                <a:gd name="connsiteY23" fmla="*/ 332826 h 590770"/>
                <a:gd name="connsiteX24" fmla="*/ 247709 w 591547"/>
                <a:gd name="connsiteY24" fmla="*/ 257944 h 590770"/>
                <a:gd name="connsiteX25" fmla="*/ 322851 w 591547"/>
                <a:gd name="connsiteY25" fmla="*/ 257944 h 590770"/>
                <a:gd name="connsiteX26" fmla="*/ 322851 w 591547"/>
                <a:gd name="connsiteY26" fmla="*/ 279580 h 590770"/>
                <a:gd name="connsiteX27" fmla="*/ 247709 w 591547"/>
                <a:gd name="connsiteY27" fmla="*/ 279580 h 590770"/>
                <a:gd name="connsiteX28" fmla="*/ 247709 w 591547"/>
                <a:gd name="connsiteY28" fmla="*/ 203919 h 590770"/>
                <a:gd name="connsiteX29" fmla="*/ 322851 w 591547"/>
                <a:gd name="connsiteY29" fmla="*/ 203919 h 590770"/>
                <a:gd name="connsiteX30" fmla="*/ 322851 w 591547"/>
                <a:gd name="connsiteY30" fmla="*/ 225684 h 590770"/>
                <a:gd name="connsiteX31" fmla="*/ 247709 w 591547"/>
                <a:gd name="connsiteY31" fmla="*/ 225684 h 590770"/>
                <a:gd name="connsiteX32" fmla="*/ 247709 w 591547"/>
                <a:gd name="connsiteY32" fmla="*/ 150672 h 590770"/>
                <a:gd name="connsiteX33" fmla="*/ 322851 w 591547"/>
                <a:gd name="connsiteY33" fmla="*/ 150672 h 590770"/>
                <a:gd name="connsiteX34" fmla="*/ 322851 w 591547"/>
                <a:gd name="connsiteY34" fmla="*/ 171660 h 590770"/>
                <a:gd name="connsiteX35" fmla="*/ 247709 w 591547"/>
                <a:gd name="connsiteY35" fmla="*/ 171660 h 590770"/>
                <a:gd name="connsiteX36" fmla="*/ 355090 w 591547"/>
                <a:gd name="connsiteY36" fmla="*/ 102357 h 590770"/>
                <a:gd name="connsiteX37" fmla="*/ 355090 w 591547"/>
                <a:gd name="connsiteY37" fmla="*/ 373160 h 590770"/>
                <a:gd name="connsiteX38" fmla="*/ 355090 w 591547"/>
                <a:gd name="connsiteY38" fmla="*/ 376384 h 590770"/>
                <a:gd name="connsiteX39" fmla="*/ 355090 w 591547"/>
                <a:gd name="connsiteY39" fmla="*/ 569815 h 590770"/>
                <a:gd name="connsiteX40" fmla="*/ 484213 w 591547"/>
                <a:gd name="connsiteY40" fmla="*/ 569815 h 590770"/>
                <a:gd name="connsiteX41" fmla="*/ 484213 w 591547"/>
                <a:gd name="connsiteY41" fmla="*/ 154744 h 590770"/>
                <a:gd name="connsiteX42" fmla="*/ 333300 w 591547"/>
                <a:gd name="connsiteY42" fmla="*/ 99939 h 590770"/>
                <a:gd name="connsiteX43" fmla="*/ 236458 w 591547"/>
                <a:gd name="connsiteY43" fmla="*/ 125730 h 590770"/>
                <a:gd name="connsiteX44" fmla="*/ 236458 w 591547"/>
                <a:gd name="connsiteY44" fmla="*/ 341728 h 590770"/>
                <a:gd name="connsiteX45" fmla="*/ 333300 w 591547"/>
                <a:gd name="connsiteY45" fmla="*/ 360265 h 590770"/>
                <a:gd name="connsiteX46" fmla="*/ 397862 w 591547"/>
                <a:gd name="connsiteY46" fmla="*/ 21761 h 590770"/>
                <a:gd name="connsiteX47" fmla="*/ 387371 w 591547"/>
                <a:gd name="connsiteY47" fmla="*/ 32238 h 590770"/>
                <a:gd name="connsiteX48" fmla="*/ 397862 w 591547"/>
                <a:gd name="connsiteY48" fmla="*/ 42716 h 590770"/>
                <a:gd name="connsiteX49" fmla="*/ 409160 w 591547"/>
                <a:gd name="connsiteY49" fmla="*/ 32238 h 590770"/>
                <a:gd name="connsiteX50" fmla="*/ 397862 w 591547"/>
                <a:gd name="connsiteY50" fmla="*/ 21761 h 590770"/>
                <a:gd name="connsiteX51" fmla="*/ 397862 w 591547"/>
                <a:gd name="connsiteY51" fmla="*/ 0 h 590770"/>
                <a:gd name="connsiteX52" fmla="*/ 430143 w 591547"/>
                <a:gd name="connsiteY52" fmla="*/ 32238 h 590770"/>
                <a:gd name="connsiteX53" fmla="*/ 409160 w 591547"/>
                <a:gd name="connsiteY53" fmla="*/ 62865 h 590770"/>
                <a:gd name="connsiteX54" fmla="*/ 409160 w 591547"/>
                <a:gd name="connsiteY54" fmla="*/ 100745 h 590770"/>
                <a:gd name="connsiteX55" fmla="*/ 498740 w 591547"/>
                <a:gd name="connsiteY55" fmla="*/ 137819 h 590770"/>
                <a:gd name="connsiteX56" fmla="*/ 506003 w 591547"/>
                <a:gd name="connsiteY56" fmla="*/ 147491 h 590770"/>
                <a:gd name="connsiteX57" fmla="*/ 506003 w 591547"/>
                <a:gd name="connsiteY57" fmla="*/ 569815 h 590770"/>
                <a:gd name="connsiteX58" fmla="*/ 591547 w 591547"/>
                <a:gd name="connsiteY58" fmla="*/ 569815 h 590770"/>
                <a:gd name="connsiteX59" fmla="*/ 591547 w 591547"/>
                <a:gd name="connsiteY59" fmla="*/ 590770 h 590770"/>
                <a:gd name="connsiteX60" fmla="*/ 494705 w 591547"/>
                <a:gd name="connsiteY60" fmla="*/ 590770 h 590770"/>
                <a:gd name="connsiteX61" fmla="*/ 344598 w 591547"/>
                <a:gd name="connsiteY61" fmla="*/ 590770 h 590770"/>
                <a:gd name="connsiteX62" fmla="*/ 193685 w 591547"/>
                <a:gd name="connsiteY62" fmla="*/ 590770 h 590770"/>
                <a:gd name="connsiteX63" fmla="*/ 64562 w 591547"/>
                <a:gd name="connsiteY63" fmla="*/ 590770 h 590770"/>
                <a:gd name="connsiteX64" fmla="*/ 0 w 591547"/>
                <a:gd name="connsiteY64" fmla="*/ 590770 h 590770"/>
                <a:gd name="connsiteX65" fmla="*/ 0 w 591547"/>
                <a:gd name="connsiteY65" fmla="*/ 569815 h 590770"/>
                <a:gd name="connsiteX66" fmla="*/ 54070 w 591547"/>
                <a:gd name="connsiteY66" fmla="*/ 569815 h 590770"/>
                <a:gd name="connsiteX67" fmla="*/ 54070 w 591547"/>
                <a:gd name="connsiteY67" fmla="*/ 373160 h 590770"/>
                <a:gd name="connsiteX68" fmla="*/ 62141 w 591547"/>
                <a:gd name="connsiteY68" fmla="*/ 362683 h 590770"/>
                <a:gd name="connsiteX69" fmla="*/ 191264 w 591547"/>
                <a:gd name="connsiteY69" fmla="*/ 333668 h 590770"/>
                <a:gd name="connsiteX70" fmla="*/ 195299 w 591547"/>
                <a:gd name="connsiteY70" fmla="*/ 333668 h 590770"/>
                <a:gd name="connsiteX71" fmla="*/ 196106 w 591547"/>
                <a:gd name="connsiteY71" fmla="*/ 333668 h 590770"/>
                <a:gd name="connsiteX72" fmla="*/ 215475 w 591547"/>
                <a:gd name="connsiteY72" fmla="*/ 336892 h 590770"/>
                <a:gd name="connsiteX73" fmla="*/ 215475 w 591547"/>
                <a:gd name="connsiteY73" fmla="*/ 116864 h 590770"/>
                <a:gd name="connsiteX74" fmla="*/ 223545 w 591547"/>
                <a:gd name="connsiteY74" fmla="*/ 106387 h 590770"/>
                <a:gd name="connsiteX75" fmla="*/ 341370 w 591547"/>
                <a:gd name="connsiteY75" fmla="*/ 75760 h 590770"/>
                <a:gd name="connsiteX76" fmla="*/ 342984 w 591547"/>
                <a:gd name="connsiteY76" fmla="*/ 75760 h 590770"/>
                <a:gd name="connsiteX77" fmla="*/ 345405 w 591547"/>
                <a:gd name="connsiteY77" fmla="*/ 75760 h 590770"/>
                <a:gd name="connsiteX78" fmla="*/ 347020 w 591547"/>
                <a:gd name="connsiteY78" fmla="*/ 75760 h 590770"/>
                <a:gd name="connsiteX79" fmla="*/ 348634 w 591547"/>
                <a:gd name="connsiteY79" fmla="*/ 75760 h 590770"/>
                <a:gd name="connsiteX80" fmla="*/ 387371 w 591547"/>
                <a:gd name="connsiteY80" fmla="*/ 91879 h 590770"/>
                <a:gd name="connsiteX81" fmla="*/ 387371 w 591547"/>
                <a:gd name="connsiteY81" fmla="*/ 62865 h 590770"/>
                <a:gd name="connsiteX82" fmla="*/ 365581 w 591547"/>
                <a:gd name="connsiteY82" fmla="*/ 32238 h 590770"/>
                <a:gd name="connsiteX83" fmla="*/ 397862 w 591547"/>
                <a:gd name="connsiteY83" fmla="*/ 0 h 59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</a:cxnLst>
              <a:rect l="l" t="t" r="r" b="b"/>
              <a:pathLst>
                <a:path w="591547" h="590770">
                  <a:moveTo>
                    <a:pt x="86413" y="515758"/>
                  </a:moveTo>
                  <a:lnTo>
                    <a:pt x="171919" y="515758"/>
                  </a:lnTo>
                  <a:lnTo>
                    <a:pt x="171919" y="537523"/>
                  </a:lnTo>
                  <a:lnTo>
                    <a:pt x="86413" y="537523"/>
                  </a:lnTo>
                  <a:close/>
                  <a:moveTo>
                    <a:pt x="86413" y="461733"/>
                  </a:moveTo>
                  <a:lnTo>
                    <a:pt x="171919" y="461733"/>
                  </a:lnTo>
                  <a:lnTo>
                    <a:pt x="171919" y="483498"/>
                  </a:lnTo>
                  <a:lnTo>
                    <a:pt x="86413" y="483498"/>
                  </a:lnTo>
                  <a:close/>
                  <a:moveTo>
                    <a:pt x="86413" y="408616"/>
                  </a:moveTo>
                  <a:lnTo>
                    <a:pt x="171919" y="408616"/>
                  </a:lnTo>
                  <a:lnTo>
                    <a:pt x="171919" y="429474"/>
                  </a:lnTo>
                  <a:lnTo>
                    <a:pt x="86413" y="429474"/>
                  </a:lnTo>
                  <a:close/>
                  <a:moveTo>
                    <a:pt x="204177" y="357041"/>
                  </a:moveTo>
                  <a:lnTo>
                    <a:pt x="204177" y="569815"/>
                  </a:lnTo>
                  <a:lnTo>
                    <a:pt x="333300" y="569815"/>
                  </a:lnTo>
                  <a:lnTo>
                    <a:pt x="333300" y="382026"/>
                  </a:lnTo>
                  <a:close/>
                  <a:moveTo>
                    <a:pt x="183194" y="357041"/>
                  </a:moveTo>
                  <a:lnTo>
                    <a:pt x="75053" y="382026"/>
                  </a:lnTo>
                  <a:lnTo>
                    <a:pt x="75053" y="569815"/>
                  </a:lnTo>
                  <a:lnTo>
                    <a:pt x="183194" y="569815"/>
                  </a:lnTo>
                  <a:close/>
                  <a:moveTo>
                    <a:pt x="247709" y="311838"/>
                  </a:moveTo>
                  <a:lnTo>
                    <a:pt x="322851" y="311838"/>
                  </a:lnTo>
                  <a:lnTo>
                    <a:pt x="322851" y="332826"/>
                  </a:lnTo>
                  <a:lnTo>
                    <a:pt x="247709" y="332826"/>
                  </a:lnTo>
                  <a:close/>
                  <a:moveTo>
                    <a:pt x="247709" y="257944"/>
                  </a:moveTo>
                  <a:lnTo>
                    <a:pt x="322851" y="257944"/>
                  </a:lnTo>
                  <a:lnTo>
                    <a:pt x="322851" y="279580"/>
                  </a:lnTo>
                  <a:lnTo>
                    <a:pt x="247709" y="279580"/>
                  </a:lnTo>
                  <a:close/>
                  <a:moveTo>
                    <a:pt x="247709" y="203919"/>
                  </a:moveTo>
                  <a:lnTo>
                    <a:pt x="322851" y="203919"/>
                  </a:lnTo>
                  <a:lnTo>
                    <a:pt x="322851" y="225684"/>
                  </a:lnTo>
                  <a:lnTo>
                    <a:pt x="247709" y="225684"/>
                  </a:lnTo>
                  <a:close/>
                  <a:moveTo>
                    <a:pt x="247709" y="150672"/>
                  </a:moveTo>
                  <a:lnTo>
                    <a:pt x="322851" y="150672"/>
                  </a:lnTo>
                  <a:lnTo>
                    <a:pt x="322851" y="171660"/>
                  </a:lnTo>
                  <a:lnTo>
                    <a:pt x="247709" y="171660"/>
                  </a:lnTo>
                  <a:close/>
                  <a:moveTo>
                    <a:pt x="355090" y="102357"/>
                  </a:moveTo>
                  <a:lnTo>
                    <a:pt x="355090" y="373160"/>
                  </a:lnTo>
                  <a:lnTo>
                    <a:pt x="355090" y="376384"/>
                  </a:lnTo>
                  <a:lnTo>
                    <a:pt x="355090" y="569815"/>
                  </a:lnTo>
                  <a:lnTo>
                    <a:pt x="484213" y="569815"/>
                  </a:lnTo>
                  <a:lnTo>
                    <a:pt x="484213" y="154744"/>
                  </a:lnTo>
                  <a:close/>
                  <a:moveTo>
                    <a:pt x="333300" y="99939"/>
                  </a:moveTo>
                  <a:lnTo>
                    <a:pt x="236458" y="125730"/>
                  </a:lnTo>
                  <a:lnTo>
                    <a:pt x="236458" y="341728"/>
                  </a:lnTo>
                  <a:lnTo>
                    <a:pt x="333300" y="360265"/>
                  </a:lnTo>
                  <a:close/>
                  <a:moveTo>
                    <a:pt x="397862" y="21761"/>
                  </a:moveTo>
                  <a:cubicBezTo>
                    <a:pt x="392213" y="21761"/>
                    <a:pt x="387371" y="26596"/>
                    <a:pt x="387371" y="32238"/>
                  </a:cubicBezTo>
                  <a:cubicBezTo>
                    <a:pt x="387371" y="37880"/>
                    <a:pt x="392213" y="42716"/>
                    <a:pt x="397862" y="42716"/>
                  </a:cubicBezTo>
                  <a:cubicBezTo>
                    <a:pt x="404318" y="42716"/>
                    <a:pt x="409160" y="37880"/>
                    <a:pt x="409160" y="32238"/>
                  </a:cubicBezTo>
                  <a:cubicBezTo>
                    <a:pt x="409160" y="26596"/>
                    <a:pt x="404318" y="21761"/>
                    <a:pt x="397862" y="21761"/>
                  </a:cubicBezTo>
                  <a:close/>
                  <a:moveTo>
                    <a:pt x="397862" y="0"/>
                  </a:moveTo>
                  <a:cubicBezTo>
                    <a:pt x="415616" y="0"/>
                    <a:pt x="430143" y="14507"/>
                    <a:pt x="430143" y="32238"/>
                  </a:cubicBezTo>
                  <a:cubicBezTo>
                    <a:pt x="430143" y="45940"/>
                    <a:pt x="421266" y="58029"/>
                    <a:pt x="409160" y="62865"/>
                  </a:cubicBezTo>
                  <a:lnTo>
                    <a:pt x="409160" y="100745"/>
                  </a:lnTo>
                  <a:lnTo>
                    <a:pt x="498740" y="137819"/>
                  </a:lnTo>
                  <a:cubicBezTo>
                    <a:pt x="502775" y="139431"/>
                    <a:pt x="506003" y="143461"/>
                    <a:pt x="506003" y="147491"/>
                  </a:cubicBezTo>
                  <a:lnTo>
                    <a:pt x="506003" y="569815"/>
                  </a:lnTo>
                  <a:lnTo>
                    <a:pt x="591547" y="569815"/>
                  </a:lnTo>
                  <a:lnTo>
                    <a:pt x="591547" y="590770"/>
                  </a:lnTo>
                  <a:lnTo>
                    <a:pt x="494705" y="590770"/>
                  </a:lnTo>
                  <a:lnTo>
                    <a:pt x="344598" y="590770"/>
                  </a:lnTo>
                  <a:lnTo>
                    <a:pt x="193685" y="590770"/>
                  </a:lnTo>
                  <a:lnTo>
                    <a:pt x="64562" y="590770"/>
                  </a:lnTo>
                  <a:lnTo>
                    <a:pt x="0" y="590770"/>
                  </a:lnTo>
                  <a:lnTo>
                    <a:pt x="0" y="569815"/>
                  </a:lnTo>
                  <a:lnTo>
                    <a:pt x="54070" y="569815"/>
                  </a:lnTo>
                  <a:lnTo>
                    <a:pt x="54070" y="373160"/>
                  </a:lnTo>
                  <a:cubicBezTo>
                    <a:pt x="54070" y="368324"/>
                    <a:pt x="57298" y="364294"/>
                    <a:pt x="62141" y="362683"/>
                  </a:cubicBezTo>
                  <a:lnTo>
                    <a:pt x="191264" y="333668"/>
                  </a:lnTo>
                  <a:cubicBezTo>
                    <a:pt x="192878" y="332862"/>
                    <a:pt x="194492" y="332862"/>
                    <a:pt x="195299" y="333668"/>
                  </a:cubicBezTo>
                  <a:cubicBezTo>
                    <a:pt x="196106" y="333668"/>
                    <a:pt x="196106" y="333668"/>
                    <a:pt x="196106" y="333668"/>
                  </a:cubicBezTo>
                  <a:lnTo>
                    <a:pt x="215475" y="336892"/>
                  </a:lnTo>
                  <a:lnTo>
                    <a:pt x="215475" y="116864"/>
                  </a:lnTo>
                  <a:cubicBezTo>
                    <a:pt x="215475" y="112028"/>
                    <a:pt x="218703" y="107999"/>
                    <a:pt x="223545" y="106387"/>
                  </a:cubicBezTo>
                  <a:lnTo>
                    <a:pt x="341370" y="75760"/>
                  </a:lnTo>
                  <a:cubicBezTo>
                    <a:pt x="342177" y="75760"/>
                    <a:pt x="342177" y="75760"/>
                    <a:pt x="342984" y="75760"/>
                  </a:cubicBezTo>
                  <a:cubicBezTo>
                    <a:pt x="343791" y="75760"/>
                    <a:pt x="344598" y="74954"/>
                    <a:pt x="345405" y="75760"/>
                  </a:cubicBezTo>
                  <a:cubicBezTo>
                    <a:pt x="346213" y="75760"/>
                    <a:pt x="347020" y="75760"/>
                    <a:pt x="347020" y="75760"/>
                  </a:cubicBezTo>
                  <a:cubicBezTo>
                    <a:pt x="347827" y="75760"/>
                    <a:pt x="347827" y="75760"/>
                    <a:pt x="348634" y="75760"/>
                  </a:cubicBezTo>
                  <a:lnTo>
                    <a:pt x="387371" y="91879"/>
                  </a:lnTo>
                  <a:lnTo>
                    <a:pt x="387371" y="62865"/>
                  </a:lnTo>
                  <a:cubicBezTo>
                    <a:pt x="375265" y="58029"/>
                    <a:pt x="365581" y="45940"/>
                    <a:pt x="365581" y="32238"/>
                  </a:cubicBezTo>
                  <a:cubicBezTo>
                    <a:pt x="365581" y="14507"/>
                    <a:pt x="380107" y="0"/>
                    <a:pt x="397862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10000"/>
                  </a:schemeClr>
                </a:solidFill>
              </a:endParaRPr>
            </a:p>
          </p:txBody>
        </p:sp>
        <p:sp>
          <p:nvSpPr>
            <p:cNvPr id="17" name="椭圆 103">
              <a:extLst>
                <a:ext uri="{FF2B5EF4-FFF2-40B4-BE49-F238E27FC236}">
                  <a16:creationId xmlns:a16="http://schemas.microsoft.com/office/drawing/2014/main" id="{A732C684-2A51-450B-A06C-35A5DD9F87C3}"/>
                </a:ext>
              </a:extLst>
            </p:cNvPr>
            <p:cNvSpPr/>
            <p:nvPr/>
          </p:nvSpPr>
          <p:spPr>
            <a:xfrm>
              <a:off x="7829235" y="2757565"/>
              <a:ext cx="267288" cy="246522"/>
            </a:xfrm>
            <a:custGeom>
              <a:avLst/>
              <a:gdLst>
                <a:gd name="connsiteX0" fmla="*/ 176147 w 578111"/>
                <a:gd name="connsiteY0" fmla="*/ 221031 h 533197"/>
                <a:gd name="connsiteX1" fmla="*/ 212154 w 578111"/>
                <a:gd name="connsiteY1" fmla="*/ 256947 h 533197"/>
                <a:gd name="connsiteX2" fmla="*/ 212154 w 578111"/>
                <a:gd name="connsiteY2" fmla="*/ 348118 h 533197"/>
                <a:gd name="connsiteX3" fmla="*/ 176147 w 578111"/>
                <a:gd name="connsiteY3" fmla="*/ 384955 h 533197"/>
                <a:gd name="connsiteX4" fmla="*/ 139217 w 578111"/>
                <a:gd name="connsiteY4" fmla="*/ 348118 h 533197"/>
                <a:gd name="connsiteX5" fmla="*/ 139217 w 578111"/>
                <a:gd name="connsiteY5" fmla="*/ 256947 h 533197"/>
                <a:gd name="connsiteX6" fmla="*/ 176147 w 578111"/>
                <a:gd name="connsiteY6" fmla="*/ 221031 h 533197"/>
                <a:gd name="connsiteX7" fmla="*/ 267503 w 578111"/>
                <a:gd name="connsiteY7" fmla="*/ 184193 h 533197"/>
                <a:gd name="connsiteX8" fmla="*/ 303437 w 578111"/>
                <a:gd name="connsiteY8" fmla="*/ 221030 h 533197"/>
                <a:gd name="connsiteX9" fmla="*/ 303437 w 578111"/>
                <a:gd name="connsiteY9" fmla="*/ 348119 h 533197"/>
                <a:gd name="connsiteX10" fmla="*/ 267503 w 578111"/>
                <a:gd name="connsiteY10" fmla="*/ 384956 h 533197"/>
                <a:gd name="connsiteX11" fmla="*/ 230648 w 578111"/>
                <a:gd name="connsiteY11" fmla="*/ 348119 h 533197"/>
                <a:gd name="connsiteX12" fmla="*/ 230648 w 578111"/>
                <a:gd name="connsiteY12" fmla="*/ 221030 h 533197"/>
                <a:gd name="connsiteX13" fmla="*/ 267503 w 578111"/>
                <a:gd name="connsiteY13" fmla="*/ 184193 h 533197"/>
                <a:gd name="connsiteX14" fmla="*/ 357937 w 578111"/>
                <a:gd name="connsiteY14" fmla="*/ 148390 h 533197"/>
                <a:gd name="connsiteX15" fmla="*/ 394867 w 578111"/>
                <a:gd name="connsiteY15" fmla="*/ 184289 h 533197"/>
                <a:gd name="connsiteX16" fmla="*/ 394867 w 578111"/>
                <a:gd name="connsiteY16" fmla="*/ 348136 h 533197"/>
                <a:gd name="connsiteX17" fmla="*/ 357937 w 578111"/>
                <a:gd name="connsiteY17" fmla="*/ 384955 h 533197"/>
                <a:gd name="connsiteX18" fmla="*/ 321930 w 578111"/>
                <a:gd name="connsiteY18" fmla="*/ 348136 h 533197"/>
                <a:gd name="connsiteX19" fmla="*/ 321930 w 578111"/>
                <a:gd name="connsiteY19" fmla="*/ 184289 h 533197"/>
                <a:gd name="connsiteX20" fmla="*/ 357937 w 578111"/>
                <a:gd name="connsiteY20" fmla="*/ 148390 h 533197"/>
                <a:gd name="connsiteX21" fmla="*/ 267469 w 578111"/>
                <a:gd name="connsiteY21" fmla="*/ 0 h 533197"/>
                <a:gd name="connsiteX22" fmla="*/ 529404 w 578111"/>
                <a:gd name="connsiteY22" fmla="*/ 218252 h 533197"/>
                <a:gd name="connsiteX23" fmla="*/ 566296 w 578111"/>
                <a:gd name="connsiteY23" fmla="*/ 218252 h 533197"/>
                <a:gd name="connsiteX24" fmla="*/ 576441 w 578111"/>
                <a:gd name="connsiteY24" fmla="*/ 224698 h 533197"/>
                <a:gd name="connsiteX25" fmla="*/ 575519 w 578111"/>
                <a:gd name="connsiteY25" fmla="*/ 237590 h 533197"/>
                <a:gd name="connsiteX26" fmla="*/ 514647 w 578111"/>
                <a:gd name="connsiteY26" fmla="*/ 310341 h 533197"/>
                <a:gd name="connsiteX27" fmla="*/ 505424 w 578111"/>
                <a:gd name="connsiteY27" fmla="*/ 314945 h 533197"/>
                <a:gd name="connsiteX28" fmla="*/ 496201 w 578111"/>
                <a:gd name="connsiteY28" fmla="*/ 310341 h 533197"/>
                <a:gd name="connsiteX29" fmla="*/ 435328 w 578111"/>
                <a:gd name="connsiteY29" fmla="*/ 237590 h 533197"/>
                <a:gd name="connsiteX30" fmla="*/ 433484 w 578111"/>
                <a:gd name="connsiteY30" fmla="*/ 224698 h 533197"/>
                <a:gd name="connsiteX31" fmla="*/ 444551 w 578111"/>
                <a:gd name="connsiteY31" fmla="*/ 218252 h 533197"/>
                <a:gd name="connsiteX32" fmla="*/ 480521 w 578111"/>
                <a:gd name="connsiteY32" fmla="*/ 218252 h 533197"/>
                <a:gd name="connsiteX33" fmla="*/ 267469 w 578111"/>
                <a:gd name="connsiteY33" fmla="*/ 47886 h 533197"/>
                <a:gd name="connsiteX34" fmla="*/ 48882 w 578111"/>
                <a:gd name="connsiteY34" fmla="*/ 266138 h 533197"/>
                <a:gd name="connsiteX35" fmla="*/ 267469 w 578111"/>
                <a:gd name="connsiteY35" fmla="*/ 484390 h 533197"/>
                <a:gd name="connsiteX36" fmla="*/ 456541 w 578111"/>
                <a:gd name="connsiteY36" fmla="*/ 375724 h 533197"/>
                <a:gd name="connsiteX37" fmla="*/ 489744 w 578111"/>
                <a:gd name="connsiteY37" fmla="*/ 366515 h 533197"/>
                <a:gd name="connsiteX38" fmla="*/ 498967 w 578111"/>
                <a:gd name="connsiteY38" fmla="*/ 399668 h 533197"/>
                <a:gd name="connsiteX39" fmla="*/ 267469 w 578111"/>
                <a:gd name="connsiteY39" fmla="*/ 533197 h 533197"/>
                <a:gd name="connsiteX40" fmla="*/ 0 w 578111"/>
                <a:gd name="connsiteY40" fmla="*/ 266138 h 533197"/>
                <a:gd name="connsiteX41" fmla="*/ 267469 w 578111"/>
                <a:gd name="connsiteY41" fmla="*/ 0 h 53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578111" h="533197">
                  <a:moveTo>
                    <a:pt x="176147" y="221031"/>
                  </a:moveTo>
                  <a:cubicBezTo>
                    <a:pt x="196459" y="221031"/>
                    <a:pt x="212154" y="237608"/>
                    <a:pt x="212154" y="256947"/>
                  </a:cubicBezTo>
                  <a:lnTo>
                    <a:pt x="212154" y="348118"/>
                  </a:lnTo>
                  <a:cubicBezTo>
                    <a:pt x="212154" y="368378"/>
                    <a:pt x="196459" y="384955"/>
                    <a:pt x="176147" y="384955"/>
                  </a:cubicBezTo>
                  <a:cubicBezTo>
                    <a:pt x="155836" y="384955"/>
                    <a:pt x="139217" y="368378"/>
                    <a:pt x="139217" y="348118"/>
                  </a:cubicBezTo>
                  <a:lnTo>
                    <a:pt x="139217" y="256947"/>
                  </a:lnTo>
                  <a:cubicBezTo>
                    <a:pt x="139217" y="237608"/>
                    <a:pt x="155836" y="221031"/>
                    <a:pt x="176147" y="221031"/>
                  </a:cubicBezTo>
                  <a:close/>
                  <a:moveTo>
                    <a:pt x="267503" y="184193"/>
                  </a:moveTo>
                  <a:cubicBezTo>
                    <a:pt x="286852" y="184193"/>
                    <a:pt x="303437" y="200770"/>
                    <a:pt x="303437" y="221030"/>
                  </a:cubicBezTo>
                  <a:lnTo>
                    <a:pt x="303437" y="348119"/>
                  </a:lnTo>
                  <a:cubicBezTo>
                    <a:pt x="303437" y="368379"/>
                    <a:pt x="287774" y="384956"/>
                    <a:pt x="267503" y="384956"/>
                  </a:cubicBezTo>
                  <a:cubicBezTo>
                    <a:pt x="247233" y="384956"/>
                    <a:pt x="230648" y="368379"/>
                    <a:pt x="230648" y="348119"/>
                  </a:cubicBezTo>
                  <a:lnTo>
                    <a:pt x="230648" y="221030"/>
                  </a:lnTo>
                  <a:cubicBezTo>
                    <a:pt x="230648" y="200770"/>
                    <a:pt x="247233" y="184193"/>
                    <a:pt x="267503" y="184193"/>
                  </a:cubicBezTo>
                  <a:close/>
                  <a:moveTo>
                    <a:pt x="357937" y="148390"/>
                  </a:moveTo>
                  <a:cubicBezTo>
                    <a:pt x="378249" y="148390"/>
                    <a:pt x="394867" y="164959"/>
                    <a:pt x="394867" y="184289"/>
                  </a:cubicBezTo>
                  <a:lnTo>
                    <a:pt x="394867" y="348136"/>
                  </a:lnTo>
                  <a:cubicBezTo>
                    <a:pt x="394867" y="368386"/>
                    <a:pt x="378249" y="384955"/>
                    <a:pt x="357937" y="384955"/>
                  </a:cubicBezTo>
                  <a:cubicBezTo>
                    <a:pt x="338549" y="384955"/>
                    <a:pt x="321930" y="368386"/>
                    <a:pt x="321930" y="348136"/>
                  </a:cubicBezTo>
                  <a:lnTo>
                    <a:pt x="321930" y="184289"/>
                  </a:lnTo>
                  <a:cubicBezTo>
                    <a:pt x="321930" y="164959"/>
                    <a:pt x="338549" y="148390"/>
                    <a:pt x="357937" y="148390"/>
                  </a:cubicBezTo>
                  <a:close/>
                  <a:moveTo>
                    <a:pt x="267469" y="0"/>
                  </a:moveTo>
                  <a:cubicBezTo>
                    <a:pt x="397514" y="0"/>
                    <a:pt x="507268" y="93931"/>
                    <a:pt x="529404" y="218252"/>
                  </a:cubicBezTo>
                  <a:lnTo>
                    <a:pt x="566296" y="218252"/>
                  </a:lnTo>
                  <a:cubicBezTo>
                    <a:pt x="570907" y="218252"/>
                    <a:pt x="574597" y="221014"/>
                    <a:pt x="576441" y="224698"/>
                  </a:cubicBezTo>
                  <a:cubicBezTo>
                    <a:pt x="579208" y="229302"/>
                    <a:pt x="578286" y="233907"/>
                    <a:pt x="575519" y="237590"/>
                  </a:cubicBezTo>
                  <a:lnTo>
                    <a:pt x="514647" y="310341"/>
                  </a:lnTo>
                  <a:cubicBezTo>
                    <a:pt x="511880" y="313104"/>
                    <a:pt x="509113" y="314945"/>
                    <a:pt x="505424" y="314945"/>
                  </a:cubicBezTo>
                  <a:cubicBezTo>
                    <a:pt x="501734" y="314945"/>
                    <a:pt x="498045" y="313104"/>
                    <a:pt x="496201" y="310341"/>
                  </a:cubicBezTo>
                  <a:lnTo>
                    <a:pt x="435328" y="237590"/>
                  </a:lnTo>
                  <a:cubicBezTo>
                    <a:pt x="431639" y="233907"/>
                    <a:pt x="431639" y="229302"/>
                    <a:pt x="433484" y="224698"/>
                  </a:cubicBezTo>
                  <a:cubicBezTo>
                    <a:pt x="435328" y="221014"/>
                    <a:pt x="439940" y="218252"/>
                    <a:pt x="444551" y="218252"/>
                  </a:cubicBezTo>
                  <a:lnTo>
                    <a:pt x="480521" y="218252"/>
                  </a:lnTo>
                  <a:cubicBezTo>
                    <a:pt x="458386" y="120637"/>
                    <a:pt x="370767" y="47886"/>
                    <a:pt x="267469" y="47886"/>
                  </a:cubicBezTo>
                  <a:cubicBezTo>
                    <a:pt x="146647" y="47886"/>
                    <a:pt x="48882" y="146422"/>
                    <a:pt x="48882" y="266138"/>
                  </a:cubicBezTo>
                  <a:cubicBezTo>
                    <a:pt x="48882" y="386775"/>
                    <a:pt x="146647" y="484390"/>
                    <a:pt x="267469" y="484390"/>
                  </a:cubicBezTo>
                  <a:cubicBezTo>
                    <a:pt x="344942" y="484390"/>
                    <a:pt x="417805" y="442949"/>
                    <a:pt x="456541" y="375724"/>
                  </a:cubicBezTo>
                  <a:cubicBezTo>
                    <a:pt x="462998" y="363753"/>
                    <a:pt x="477754" y="360069"/>
                    <a:pt x="489744" y="366515"/>
                  </a:cubicBezTo>
                  <a:cubicBezTo>
                    <a:pt x="501734" y="373883"/>
                    <a:pt x="505424" y="388617"/>
                    <a:pt x="498967" y="399668"/>
                  </a:cubicBezTo>
                  <a:cubicBezTo>
                    <a:pt x="451008" y="482548"/>
                    <a:pt x="362466" y="533197"/>
                    <a:pt x="267469" y="533197"/>
                  </a:cubicBezTo>
                  <a:cubicBezTo>
                    <a:pt x="119900" y="533197"/>
                    <a:pt x="0" y="413481"/>
                    <a:pt x="0" y="266138"/>
                  </a:cubicBezTo>
                  <a:cubicBezTo>
                    <a:pt x="0" y="119716"/>
                    <a:pt x="119900" y="0"/>
                    <a:pt x="267469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bg2">
                    <a:lumMod val="10000"/>
                  </a:schemeClr>
                </a:solidFill>
              </a:endParaRPr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D1B63BD8-74AE-4840-BCCB-19D19934E765}"/>
              </a:ext>
            </a:extLst>
          </p:cNvPr>
          <p:cNvSpPr txBox="1"/>
          <p:nvPr/>
        </p:nvSpPr>
        <p:spPr>
          <a:xfrm>
            <a:off x="730835" y="351874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3" name="Rectangle 24">
            <a:extLst>
              <a:ext uri="{FF2B5EF4-FFF2-40B4-BE49-F238E27FC236}">
                <a16:creationId xmlns:a16="http://schemas.microsoft.com/office/drawing/2014/main" id="{74BB8A3D-58C6-484C-832E-84ECD7A70CD9}"/>
              </a:ext>
            </a:extLst>
          </p:cNvPr>
          <p:cNvSpPr>
            <a:spLocks noChangeArrowheads="1"/>
          </p:cNvSpPr>
          <p:nvPr/>
        </p:nvSpPr>
        <p:spPr bwMode="auto">
          <a:xfrm>
            <a:off x="990692" y="3312401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2DA0F248-706C-431C-84EB-5888A5CD990C}"/>
              </a:ext>
            </a:extLst>
          </p:cNvPr>
          <p:cNvSpPr txBox="1"/>
          <p:nvPr/>
        </p:nvSpPr>
        <p:spPr>
          <a:xfrm>
            <a:off x="2504805" y="3518740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5" name="Rectangle 24">
            <a:extLst>
              <a:ext uri="{FF2B5EF4-FFF2-40B4-BE49-F238E27FC236}">
                <a16:creationId xmlns:a16="http://schemas.microsoft.com/office/drawing/2014/main" id="{276C4D46-0F9B-437E-90C2-C322A7ED70F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64662" y="3312401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6" name="文本框 45">
            <a:extLst>
              <a:ext uri="{FF2B5EF4-FFF2-40B4-BE49-F238E27FC236}">
                <a16:creationId xmlns:a16="http://schemas.microsoft.com/office/drawing/2014/main" id="{8CA33FE4-00A6-4699-9D76-00BA07C813F7}"/>
              </a:ext>
            </a:extLst>
          </p:cNvPr>
          <p:cNvSpPr txBox="1"/>
          <p:nvPr/>
        </p:nvSpPr>
        <p:spPr>
          <a:xfrm>
            <a:off x="4339085" y="3518355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7" name="Rectangle 24">
            <a:extLst>
              <a:ext uri="{FF2B5EF4-FFF2-40B4-BE49-F238E27FC236}">
                <a16:creationId xmlns:a16="http://schemas.microsoft.com/office/drawing/2014/main" id="{5024B42A-8A92-44F8-95EB-881041C872C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98942" y="3312016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48" name="文本框 47">
            <a:extLst>
              <a:ext uri="{FF2B5EF4-FFF2-40B4-BE49-F238E27FC236}">
                <a16:creationId xmlns:a16="http://schemas.microsoft.com/office/drawing/2014/main" id="{418ED635-4128-49C7-BE88-32BE0964645E}"/>
              </a:ext>
            </a:extLst>
          </p:cNvPr>
          <p:cNvSpPr txBox="1"/>
          <p:nvPr/>
        </p:nvSpPr>
        <p:spPr>
          <a:xfrm>
            <a:off x="6113055" y="3518355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49" name="Rectangle 24">
            <a:extLst>
              <a:ext uri="{FF2B5EF4-FFF2-40B4-BE49-F238E27FC236}">
                <a16:creationId xmlns:a16="http://schemas.microsoft.com/office/drawing/2014/main" id="{E522F62F-C63B-4DF9-9368-2B0B39E6009C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72912" y="3312016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266819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3" grpId="0"/>
      <p:bldP spid="54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CFF7876-6855-4D9D-996A-80B2BC23E40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708" b="8771"/>
          <a:stretch/>
        </p:blipFill>
        <p:spPr>
          <a:xfrm>
            <a:off x="0" y="-1367246"/>
            <a:ext cx="9144000" cy="52197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B5E0E8EA-160C-4347-B725-601AB92E629A}"/>
              </a:ext>
            </a:extLst>
          </p:cNvPr>
          <p:cNvSpPr/>
          <p:nvPr/>
        </p:nvSpPr>
        <p:spPr>
          <a:xfrm>
            <a:off x="0" y="1959429"/>
            <a:ext cx="9144000" cy="3260271"/>
          </a:xfrm>
          <a:prstGeom prst="rect">
            <a:avLst/>
          </a:prstGeom>
          <a:solidFill>
            <a:srgbClr val="FFFFFF"/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F871AF6-ACBB-443F-8625-2165A2A8DC71}"/>
              </a:ext>
            </a:extLst>
          </p:cNvPr>
          <p:cNvSpPr/>
          <p:nvPr/>
        </p:nvSpPr>
        <p:spPr>
          <a:xfrm>
            <a:off x="4233712" y="2535891"/>
            <a:ext cx="2569934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2800" spc="300" dirty="0">
                <a:solidFill>
                  <a:srgbClr val="172C8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研究思路方法</a:t>
            </a:r>
          </a:p>
        </p:txBody>
      </p:sp>
      <p:sp>
        <p:nvSpPr>
          <p:cNvPr id="14" name="TextBox 7">
            <a:extLst>
              <a:ext uri="{FF2B5EF4-FFF2-40B4-BE49-F238E27FC236}">
                <a16:creationId xmlns:a16="http://schemas.microsoft.com/office/drawing/2014/main" id="{AA23F91C-9C9F-415D-AD8C-DF4E4C90D63A}"/>
              </a:ext>
            </a:extLst>
          </p:cNvPr>
          <p:cNvSpPr txBox="1"/>
          <p:nvPr/>
        </p:nvSpPr>
        <p:spPr>
          <a:xfrm>
            <a:off x="4197470" y="3089925"/>
            <a:ext cx="262053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1200" b="1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72D8EDB2-E9FB-49E1-A5E5-E04B3AF7BD43}"/>
              </a:ext>
            </a:extLst>
          </p:cNvPr>
          <p:cNvSpPr txBox="1">
            <a:spLocks/>
          </p:cNvSpPr>
          <p:nvPr/>
        </p:nvSpPr>
        <p:spPr>
          <a:xfrm>
            <a:off x="4253598" y="3476047"/>
            <a:ext cx="4977489" cy="589952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defTabSz="914400" rtl="0" eaLnBrk="1" fontAlgn="auto" latinLnBrk="0" hangingPunct="1">
              <a:lnSpc>
                <a:spcPct val="114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id-ID" sz="1200" u="none" strike="noStrike" kern="1200" cap="none" spc="300" normalizeH="0" baseline="0" noProof="0" dirty="0">
                <a:ln>
                  <a:noFill/>
                </a:ln>
                <a:solidFill>
                  <a:schemeClr val="bg2">
                    <a:lumMod val="10000"/>
                  </a:schemeClr>
                </a:solidFill>
                <a:effectLst/>
                <a:uLnTx/>
                <a:uFillTx/>
                <a:latin typeface="Agency FB" panose="020B0503020202020204" pitchFamily="34" charset="0"/>
                <a:cs typeface="Calibri"/>
              </a:rPr>
              <a:t>Ut wisi enim ad minim veniam, quis nostrud exerci tation ullamcorper nibh euismod tincidunt ut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4F3165A3-4B99-4461-9168-4BA0D1DA89DE}"/>
              </a:ext>
            </a:extLst>
          </p:cNvPr>
          <p:cNvSpPr/>
          <p:nvPr/>
        </p:nvSpPr>
        <p:spPr>
          <a:xfrm>
            <a:off x="563442" y="2905259"/>
            <a:ext cx="2911438" cy="923330"/>
          </a:xfrm>
          <a:prstGeom prst="rect">
            <a:avLst/>
          </a:prstGeom>
        </p:spPr>
        <p:txBody>
          <a:bodyPr wrap="none" anchor="ctr">
            <a:spAutoFit/>
          </a:bodyPr>
          <a:lstStyle/>
          <a:p>
            <a:pPr algn="r"/>
            <a:r>
              <a:rPr kumimoji="1" lang="en-US" altLang="zh-CN" sz="5400" dirty="0">
                <a:solidFill>
                  <a:srgbClr val="172C82"/>
                </a:solidFill>
                <a:latin typeface="Bernard MT Condensed" panose="02050806060905020404" pitchFamily="18" charset="0"/>
                <a:ea typeface="宋体"/>
              </a:rPr>
              <a:t>PART TWO</a:t>
            </a:r>
            <a:endParaRPr lang="zh-CN" altLang="en-US" sz="5400" dirty="0">
              <a:solidFill>
                <a:srgbClr val="172C82"/>
              </a:solidFill>
              <a:latin typeface="Bernard MT Condensed" panose="02050806060905020404" pitchFamily="18" charset="0"/>
              <a:ea typeface="宋体"/>
            </a:endParaRPr>
          </a:p>
        </p:txBody>
      </p:sp>
    </p:spTree>
    <p:extLst>
      <p:ext uri="{BB962C8B-B14F-4D97-AF65-F5344CB8AC3E}">
        <p14:creationId xmlns:p14="http://schemas.microsoft.com/office/powerpoint/2010/main" val="2550023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>
            <a:extLst>
              <a:ext uri="{FF2B5EF4-FFF2-40B4-BE49-F238E27FC236}">
                <a16:creationId xmlns:a16="http://schemas.microsoft.com/office/drawing/2014/main" id="{9CD3F741-D446-4781-94C1-EF933CE64D61}"/>
              </a:ext>
            </a:extLst>
          </p:cNvPr>
          <p:cNvCxnSpPr>
            <a:cxnSpLocks/>
          </p:cNvCxnSpPr>
          <p:nvPr/>
        </p:nvCxnSpPr>
        <p:spPr>
          <a:xfrm>
            <a:off x="63500" y="231043"/>
            <a:ext cx="3073400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1D9E36C2-07D6-4282-82B0-C6B0FF5EAE63}"/>
              </a:ext>
            </a:extLst>
          </p:cNvPr>
          <p:cNvCxnSpPr>
            <a:cxnSpLocks/>
          </p:cNvCxnSpPr>
          <p:nvPr/>
        </p:nvCxnSpPr>
        <p:spPr>
          <a:xfrm>
            <a:off x="5699297" y="218343"/>
            <a:ext cx="3279603" cy="0"/>
          </a:xfrm>
          <a:prstGeom prst="line">
            <a:avLst/>
          </a:prstGeom>
          <a:ln w="12700">
            <a:solidFill>
              <a:schemeClr val="bg2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矩形 29">
            <a:extLst>
              <a:ext uri="{FF2B5EF4-FFF2-40B4-BE49-F238E27FC236}">
                <a16:creationId xmlns:a16="http://schemas.microsoft.com/office/drawing/2014/main" id="{19DEEE9E-52CE-454F-AA60-EE8D4CA12E8C}"/>
              </a:ext>
            </a:extLst>
          </p:cNvPr>
          <p:cNvSpPr/>
          <p:nvPr/>
        </p:nvSpPr>
        <p:spPr>
          <a:xfrm>
            <a:off x="3928912" y="0"/>
            <a:ext cx="1184940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fontAlgn="ctr"/>
            <a:r>
              <a:rPr lang="zh-CN" altLang="en-US" sz="1000" spc="300" dirty="0">
                <a:solidFill>
                  <a:schemeClr val="bg2">
                    <a:lumMod val="1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研究思路方法</a:t>
            </a:r>
          </a:p>
        </p:txBody>
      </p:sp>
      <p:sp>
        <p:nvSpPr>
          <p:cNvPr id="31" name="TextBox 7">
            <a:extLst>
              <a:ext uri="{FF2B5EF4-FFF2-40B4-BE49-F238E27FC236}">
                <a16:creationId xmlns:a16="http://schemas.microsoft.com/office/drawing/2014/main" id="{5761D7C1-9BA0-45A3-8479-D571C11B70A0}"/>
              </a:ext>
            </a:extLst>
          </p:cNvPr>
          <p:cNvSpPr txBox="1"/>
          <p:nvPr/>
        </p:nvSpPr>
        <p:spPr>
          <a:xfrm>
            <a:off x="3570171" y="246221"/>
            <a:ext cx="190242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WRITE HERE </a:t>
            </a:r>
            <a:r>
              <a:rPr lang="en-US" altLang="zh-CN" sz="800" spc="300" dirty="0">
                <a:solidFill>
                  <a:schemeClr val="bg2">
                    <a:lumMod val="10000"/>
                  </a:schemeClr>
                </a:solidFill>
                <a:latin typeface="Montserrat" charset="0"/>
                <a:ea typeface="Montserrat" charset="0"/>
                <a:cs typeface="Montserrat" charset="0"/>
              </a:rPr>
              <a:t>YOUR TITLE</a:t>
            </a:r>
          </a:p>
        </p:txBody>
      </p:sp>
      <p:cxnSp>
        <p:nvCxnSpPr>
          <p:cNvPr id="6" name="直接连接符 5">
            <a:extLst>
              <a:ext uri="{FF2B5EF4-FFF2-40B4-BE49-F238E27FC236}">
                <a16:creationId xmlns:a16="http://schemas.microsoft.com/office/drawing/2014/main" id="{2238E61B-15CE-4EB8-AA4F-2F0EE49DB224}"/>
              </a:ext>
            </a:extLst>
          </p:cNvPr>
          <p:cNvCxnSpPr/>
          <p:nvPr/>
        </p:nvCxnSpPr>
        <p:spPr>
          <a:xfrm>
            <a:off x="2003526" y="2752936"/>
            <a:ext cx="0" cy="405000"/>
          </a:xfrm>
          <a:prstGeom prst="line">
            <a:avLst/>
          </a:prstGeom>
          <a:ln w="15875">
            <a:solidFill>
              <a:srgbClr val="15263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椭圆 6">
            <a:extLst>
              <a:ext uri="{FF2B5EF4-FFF2-40B4-BE49-F238E27FC236}">
                <a16:creationId xmlns:a16="http://schemas.microsoft.com/office/drawing/2014/main" id="{A15EC572-5708-472D-ACA8-501DCB9F3580}"/>
              </a:ext>
            </a:extLst>
          </p:cNvPr>
          <p:cNvSpPr>
            <a:spLocks noChangeAspect="1"/>
          </p:cNvSpPr>
          <p:nvPr/>
        </p:nvSpPr>
        <p:spPr>
          <a:xfrm>
            <a:off x="1944698" y="2710732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D9B886BF-2060-4D33-AA9C-25769940E521}"/>
              </a:ext>
            </a:extLst>
          </p:cNvPr>
          <p:cNvSpPr>
            <a:spLocks noChangeAspect="1"/>
          </p:cNvSpPr>
          <p:nvPr/>
        </p:nvSpPr>
        <p:spPr>
          <a:xfrm>
            <a:off x="1944533" y="3146140"/>
            <a:ext cx="108000" cy="108000"/>
          </a:xfrm>
          <a:prstGeom prst="ellipse">
            <a:avLst/>
          </a:prstGeom>
          <a:solidFill>
            <a:srgbClr val="21287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8F785E37-C7AB-4210-BDF7-61CE388B2BBB}"/>
              </a:ext>
            </a:extLst>
          </p:cNvPr>
          <p:cNvCxnSpPr/>
          <p:nvPr/>
        </p:nvCxnSpPr>
        <p:spPr>
          <a:xfrm>
            <a:off x="3656183" y="2738980"/>
            <a:ext cx="0" cy="405000"/>
          </a:xfrm>
          <a:prstGeom prst="line">
            <a:avLst/>
          </a:prstGeom>
          <a:ln w="15875">
            <a:solidFill>
              <a:srgbClr val="15263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>
            <a:extLst>
              <a:ext uri="{FF2B5EF4-FFF2-40B4-BE49-F238E27FC236}">
                <a16:creationId xmlns:a16="http://schemas.microsoft.com/office/drawing/2014/main" id="{16C10466-3DD5-4D8F-A86E-47C47B59451D}"/>
              </a:ext>
            </a:extLst>
          </p:cNvPr>
          <p:cNvSpPr>
            <a:spLocks noChangeAspect="1"/>
          </p:cNvSpPr>
          <p:nvPr/>
        </p:nvSpPr>
        <p:spPr>
          <a:xfrm>
            <a:off x="3597355" y="2696776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388B4AAB-2FA5-447E-B06B-C42855E10A1E}"/>
              </a:ext>
            </a:extLst>
          </p:cNvPr>
          <p:cNvSpPr>
            <a:spLocks noChangeAspect="1"/>
          </p:cNvSpPr>
          <p:nvPr/>
        </p:nvSpPr>
        <p:spPr>
          <a:xfrm>
            <a:off x="3597190" y="3132184"/>
            <a:ext cx="108000" cy="108000"/>
          </a:xfrm>
          <a:prstGeom prst="ellipse">
            <a:avLst/>
          </a:prstGeom>
          <a:solidFill>
            <a:schemeClr val="bg2">
              <a:lumMod val="2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cxnSp>
        <p:nvCxnSpPr>
          <p:cNvPr id="12" name="直接连接符 11">
            <a:extLst>
              <a:ext uri="{FF2B5EF4-FFF2-40B4-BE49-F238E27FC236}">
                <a16:creationId xmlns:a16="http://schemas.microsoft.com/office/drawing/2014/main" id="{3CBFD650-9B70-41DF-9E40-43688EBB91CA}"/>
              </a:ext>
            </a:extLst>
          </p:cNvPr>
          <p:cNvCxnSpPr/>
          <p:nvPr/>
        </p:nvCxnSpPr>
        <p:spPr>
          <a:xfrm>
            <a:off x="5303764" y="2738980"/>
            <a:ext cx="0" cy="405000"/>
          </a:xfrm>
          <a:prstGeom prst="line">
            <a:avLst/>
          </a:prstGeom>
          <a:ln w="15875">
            <a:solidFill>
              <a:srgbClr val="15263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椭圆 12">
            <a:extLst>
              <a:ext uri="{FF2B5EF4-FFF2-40B4-BE49-F238E27FC236}">
                <a16:creationId xmlns:a16="http://schemas.microsoft.com/office/drawing/2014/main" id="{95CF73F3-AE06-47A7-904A-8CF39B0B4641}"/>
              </a:ext>
            </a:extLst>
          </p:cNvPr>
          <p:cNvSpPr>
            <a:spLocks noChangeAspect="1"/>
          </p:cNvSpPr>
          <p:nvPr/>
        </p:nvSpPr>
        <p:spPr>
          <a:xfrm>
            <a:off x="5244935" y="2696776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4727E73A-8DF7-4E01-9D8B-22E53F4F3080}"/>
              </a:ext>
            </a:extLst>
          </p:cNvPr>
          <p:cNvSpPr>
            <a:spLocks noChangeAspect="1"/>
          </p:cNvSpPr>
          <p:nvPr/>
        </p:nvSpPr>
        <p:spPr>
          <a:xfrm>
            <a:off x="5244770" y="3132184"/>
            <a:ext cx="108000" cy="108000"/>
          </a:xfrm>
          <a:prstGeom prst="ellipse">
            <a:avLst/>
          </a:prstGeom>
          <a:solidFill>
            <a:srgbClr val="21287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4E5B44AD-3DDE-4C19-8FDF-8F4C6370144C}"/>
              </a:ext>
            </a:extLst>
          </p:cNvPr>
          <p:cNvCxnSpPr/>
          <p:nvPr/>
        </p:nvCxnSpPr>
        <p:spPr>
          <a:xfrm>
            <a:off x="6958028" y="2738980"/>
            <a:ext cx="0" cy="405000"/>
          </a:xfrm>
          <a:prstGeom prst="line">
            <a:avLst/>
          </a:prstGeom>
          <a:ln w="15875">
            <a:solidFill>
              <a:srgbClr val="152636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椭圆 15">
            <a:extLst>
              <a:ext uri="{FF2B5EF4-FFF2-40B4-BE49-F238E27FC236}">
                <a16:creationId xmlns:a16="http://schemas.microsoft.com/office/drawing/2014/main" id="{22A11175-7B4C-4C2E-9C15-41676939D568}"/>
              </a:ext>
            </a:extLst>
          </p:cNvPr>
          <p:cNvSpPr>
            <a:spLocks noChangeAspect="1"/>
          </p:cNvSpPr>
          <p:nvPr/>
        </p:nvSpPr>
        <p:spPr>
          <a:xfrm>
            <a:off x="6899199" y="2696776"/>
            <a:ext cx="108000" cy="108000"/>
          </a:xfrm>
          <a:prstGeom prst="ellips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DCB56E30-56EC-480B-AD0A-FEC287561687}"/>
              </a:ext>
            </a:extLst>
          </p:cNvPr>
          <p:cNvSpPr>
            <a:spLocks noChangeAspect="1"/>
          </p:cNvSpPr>
          <p:nvPr/>
        </p:nvSpPr>
        <p:spPr>
          <a:xfrm>
            <a:off x="6899034" y="3132184"/>
            <a:ext cx="108000" cy="108000"/>
          </a:xfrm>
          <a:prstGeom prst="ellipse">
            <a:avLst/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18" name="任意多边形 35">
            <a:extLst>
              <a:ext uri="{FF2B5EF4-FFF2-40B4-BE49-F238E27FC236}">
                <a16:creationId xmlns:a16="http://schemas.microsoft.com/office/drawing/2014/main" id="{07D173F7-C518-4298-9882-60269194E18E}"/>
              </a:ext>
            </a:extLst>
          </p:cNvPr>
          <p:cNvSpPr/>
          <p:nvPr/>
        </p:nvSpPr>
        <p:spPr>
          <a:xfrm>
            <a:off x="3276248" y="1109156"/>
            <a:ext cx="750050" cy="1873280"/>
          </a:xfrm>
          <a:custGeom>
            <a:avLst/>
            <a:gdLst>
              <a:gd name="connsiteX0" fmla="*/ 293197 w 1000066"/>
              <a:gd name="connsiteY0" fmla="*/ 0 h 2497707"/>
              <a:gd name="connsiteX1" fmla="*/ 706868 w 1000066"/>
              <a:gd name="connsiteY1" fmla="*/ 0 h 2497707"/>
              <a:gd name="connsiteX2" fmla="*/ 706868 w 1000066"/>
              <a:gd name="connsiteY2" fmla="*/ 190605 h 2497707"/>
              <a:gd name="connsiteX3" fmla="*/ 823284 w 1000066"/>
              <a:gd name="connsiteY3" fmla="*/ 190605 h 2497707"/>
              <a:gd name="connsiteX4" fmla="*/ 1000066 w 1000066"/>
              <a:gd name="connsiteY4" fmla="*/ 367387 h 2497707"/>
              <a:gd name="connsiteX5" fmla="*/ 1000066 w 1000066"/>
              <a:gd name="connsiteY5" fmla="*/ 2320925 h 2497707"/>
              <a:gd name="connsiteX6" fmla="*/ 823284 w 1000066"/>
              <a:gd name="connsiteY6" fmla="*/ 2497707 h 2497707"/>
              <a:gd name="connsiteX7" fmla="*/ 176782 w 1000066"/>
              <a:gd name="connsiteY7" fmla="*/ 2497707 h 2497707"/>
              <a:gd name="connsiteX8" fmla="*/ 0 w 1000066"/>
              <a:gd name="connsiteY8" fmla="*/ 2320925 h 2497707"/>
              <a:gd name="connsiteX9" fmla="*/ 0 w 1000066"/>
              <a:gd name="connsiteY9" fmla="*/ 367387 h 2497707"/>
              <a:gd name="connsiteX10" fmla="*/ 176782 w 1000066"/>
              <a:gd name="connsiteY10" fmla="*/ 190605 h 2497707"/>
              <a:gd name="connsiteX11" fmla="*/ 293197 w 1000066"/>
              <a:gd name="connsiteY11" fmla="*/ 190605 h 24977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00066" h="2497707">
                <a:moveTo>
                  <a:pt x="293197" y="0"/>
                </a:moveTo>
                <a:lnTo>
                  <a:pt x="706868" y="0"/>
                </a:lnTo>
                <a:lnTo>
                  <a:pt x="706868" y="190605"/>
                </a:lnTo>
                <a:lnTo>
                  <a:pt x="823284" y="190605"/>
                </a:lnTo>
                <a:cubicBezTo>
                  <a:pt x="920918" y="190605"/>
                  <a:pt x="1000066" y="269753"/>
                  <a:pt x="1000066" y="367387"/>
                </a:cubicBezTo>
                <a:lnTo>
                  <a:pt x="1000066" y="2320925"/>
                </a:lnTo>
                <a:cubicBezTo>
                  <a:pt x="1000066" y="2418559"/>
                  <a:pt x="920918" y="2497707"/>
                  <a:pt x="823284" y="2497707"/>
                </a:cubicBezTo>
                <a:lnTo>
                  <a:pt x="176782" y="2497707"/>
                </a:lnTo>
                <a:cubicBezTo>
                  <a:pt x="79148" y="2497707"/>
                  <a:pt x="0" y="2418559"/>
                  <a:pt x="0" y="2320925"/>
                </a:cubicBezTo>
                <a:lnTo>
                  <a:pt x="0" y="367387"/>
                </a:lnTo>
                <a:cubicBezTo>
                  <a:pt x="0" y="269753"/>
                  <a:pt x="79148" y="190605"/>
                  <a:pt x="176782" y="190605"/>
                </a:cubicBezTo>
                <a:lnTo>
                  <a:pt x="293197" y="190605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19" name="任意多边形 36">
            <a:extLst>
              <a:ext uri="{FF2B5EF4-FFF2-40B4-BE49-F238E27FC236}">
                <a16:creationId xmlns:a16="http://schemas.microsoft.com/office/drawing/2014/main" id="{D8723F38-5467-4AE6-8C0D-3309BC65A7AF}"/>
              </a:ext>
            </a:extLst>
          </p:cNvPr>
          <p:cNvSpPr/>
          <p:nvPr/>
        </p:nvSpPr>
        <p:spPr>
          <a:xfrm>
            <a:off x="4928905" y="1109155"/>
            <a:ext cx="750050" cy="1873281"/>
          </a:xfrm>
          <a:custGeom>
            <a:avLst/>
            <a:gdLst>
              <a:gd name="connsiteX0" fmla="*/ 293198 w 1000066"/>
              <a:gd name="connsiteY0" fmla="*/ 0 h 2497708"/>
              <a:gd name="connsiteX1" fmla="*/ 706869 w 1000066"/>
              <a:gd name="connsiteY1" fmla="*/ 0 h 2497708"/>
              <a:gd name="connsiteX2" fmla="*/ 706869 w 1000066"/>
              <a:gd name="connsiteY2" fmla="*/ 190606 h 2497708"/>
              <a:gd name="connsiteX3" fmla="*/ 823284 w 1000066"/>
              <a:gd name="connsiteY3" fmla="*/ 190606 h 2497708"/>
              <a:gd name="connsiteX4" fmla="*/ 1000066 w 1000066"/>
              <a:gd name="connsiteY4" fmla="*/ 367388 h 2497708"/>
              <a:gd name="connsiteX5" fmla="*/ 1000066 w 1000066"/>
              <a:gd name="connsiteY5" fmla="*/ 2320926 h 2497708"/>
              <a:gd name="connsiteX6" fmla="*/ 823284 w 1000066"/>
              <a:gd name="connsiteY6" fmla="*/ 2497708 h 2497708"/>
              <a:gd name="connsiteX7" fmla="*/ 176782 w 1000066"/>
              <a:gd name="connsiteY7" fmla="*/ 2497708 h 2497708"/>
              <a:gd name="connsiteX8" fmla="*/ 0 w 1000066"/>
              <a:gd name="connsiteY8" fmla="*/ 2320926 h 2497708"/>
              <a:gd name="connsiteX9" fmla="*/ 0 w 1000066"/>
              <a:gd name="connsiteY9" fmla="*/ 367388 h 2497708"/>
              <a:gd name="connsiteX10" fmla="*/ 176782 w 1000066"/>
              <a:gd name="connsiteY10" fmla="*/ 190606 h 2497708"/>
              <a:gd name="connsiteX11" fmla="*/ 293198 w 1000066"/>
              <a:gd name="connsiteY11" fmla="*/ 190606 h 24977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00066" h="2497708">
                <a:moveTo>
                  <a:pt x="293198" y="0"/>
                </a:moveTo>
                <a:lnTo>
                  <a:pt x="706869" y="0"/>
                </a:lnTo>
                <a:lnTo>
                  <a:pt x="706869" y="190606"/>
                </a:lnTo>
                <a:lnTo>
                  <a:pt x="823284" y="190606"/>
                </a:lnTo>
                <a:cubicBezTo>
                  <a:pt x="920918" y="190606"/>
                  <a:pt x="1000066" y="269754"/>
                  <a:pt x="1000066" y="367388"/>
                </a:cubicBezTo>
                <a:lnTo>
                  <a:pt x="1000066" y="2320926"/>
                </a:lnTo>
                <a:cubicBezTo>
                  <a:pt x="1000066" y="2418560"/>
                  <a:pt x="920918" y="2497708"/>
                  <a:pt x="823284" y="2497708"/>
                </a:cubicBezTo>
                <a:lnTo>
                  <a:pt x="176782" y="2497708"/>
                </a:lnTo>
                <a:cubicBezTo>
                  <a:pt x="79148" y="2497708"/>
                  <a:pt x="0" y="2418560"/>
                  <a:pt x="0" y="2320926"/>
                </a:cubicBezTo>
                <a:lnTo>
                  <a:pt x="0" y="367388"/>
                </a:lnTo>
                <a:cubicBezTo>
                  <a:pt x="0" y="269754"/>
                  <a:pt x="79148" y="190606"/>
                  <a:pt x="176782" y="190606"/>
                </a:cubicBezTo>
                <a:lnTo>
                  <a:pt x="293198" y="190606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20" name="任意多边形 37">
            <a:extLst>
              <a:ext uri="{FF2B5EF4-FFF2-40B4-BE49-F238E27FC236}">
                <a16:creationId xmlns:a16="http://schemas.microsoft.com/office/drawing/2014/main" id="{2524DB11-D451-4290-934D-F096565C91C4}"/>
              </a:ext>
            </a:extLst>
          </p:cNvPr>
          <p:cNvSpPr/>
          <p:nvPr/>
        </p:nvSpPr>
        <p:spPr>
          <a:xfrm>
            <a:off x="6581563" y="1109154"/>
            <a:ext cx="750050" cy="1873282"/>
          </a:xfrm>
          <a:custGeom>
            <a:avLst/>
            <a:gdLst>
              <a:gd name="connsiteX0" fmla="*/ 293197 w 1000066"/>
              <a:gd name="connsiteY0" fmla="*/ 0 h 2497709"/>
              <a:gd name="connsiteX1" fmla="*/ 706868 w 1000066"/>
              <a:gd name="connsiteY1" fmla="*/ 0 h 2497709"/>
              <a:gd name="connsiteX2" fmla="*/ 706868 w 1000066"/>
              <a:gd name="connsiteY2" fmla="*/ 190607 h 2497709"/>
              <a:gd name="connsiteX3" fmla="*/ 823284 w 1000066"/>
              <a:gd name="connsiteY3" fmla="*/ 190607 h 2497709"/>
              <a:gd name="connsiteX4" fmla="*/ 1000066 w 1000066"/>
              <a:gd name="connsiteY4" fmla="*/ 367389 h 2497709"/>
              <a:gd name="connsiteX5" fmla="*/ 1000066 w 1000066"/>
              <a:gd name="connsiteY5" fmla="*/ 2320927 h 2497709"/>
              <a:gd name="connsiteX6" fmla="*/ 823284 w 1000066"/>
              <a:gd name="connsiteY6" fmla="*/ 2497709 h 2497709"/>
              <a:gd name="connsiteX7" fmla="*/ 176782 w 1000066"/>
              <a:gd name="connsiteY7" fmla="*/ 2497709 h 2497709"/>
              <a:gd name="connsiteX8" fmla="*/ 0 w 1000066"/>
              <a:gd name="connsiteY8" fmla="*/ 2320927 h 2497709"/>
              <a:gd name="connsiteX9" fmla="*/ 0 w 1000066"/>
              <a:gd name="connsiteY9" fmla="*/ 367389 h 2497709"/>
              <a:gd name="connsiteX10" fmla="*/ 176782 w 1000066"/>
              <a:gd name="connsiteY10" fmla="*/ 190607 h 2497709"/>
              <a:gd name="connsiteX11" fmla="*/ 293197 w 1000066"/>
              <a:gd name="connsiteY11" fmla="*/ 190607 h 249770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00066" h="2497709">
                <a:moveTo>
                  <a:pt x="293197" y="0"/>
                </a:moveTo>
                <a:lnTo>
                  <a:pt x="706868" y="0"/>
                </a:lnTo>
                <a:lnTo>
                  <a:pt x="706868" y="190607"/>
                </a:lnTo>
                <a:lnTo>
                  <a:pt x="823284" y="190607"/>
                </a:lnTo>
                <a:cubicBezTo>
                  <a:pt x="920918" y="190607"/>
                  <a:pt x="1000066" y="269755"/>
                  <a:pt x="1000066" y="367389"/>
                </a:cubicBezTo>
                <a:lnTo>
                  <a:pt x="1000066" y="2320927"/>
                </a:lnTo>
                <a:cubicBezTo>
                  <a:pt x="1000066" y="2418561"/>
                  <a:pt x="920918" y="2497709"/>
                  <a:pt x="823284" y="2497709"/>
                </a:cubicBezTo>
                <a:lnTo>
                  <a:pt x="176782" y="2497709"/>
                </a:lnTo>
                <a:cubicBezTo>
                  <a:pt x="79148" y="2497709"/>
                  <a:pt x="0" y="2418561"/>
                  <a:pt x="0" y="2320927"/>
                </a:cubicBezTo>
                <a:lnTo>
                  <a:pt x="0" y="367389"/>
                </a:lnTo>
                <a:cubicBezTo>
                  <a:pt x="0" y="269755"/>
                  <a:pt x="79148" y="190607"/>
                  <a:pt x="176782" y="190607"/>
                </a:cubicBezTo>
                <a:lnTo>
                  <a:pt x="293197" y="190607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21" name="任意多边形 38">
            <a:extLst>
              <a:ext uri="{FF2B5EF4-FFF2-40B4-BE49-F238E27FC236}">
                <a16:creationId xmlns:a16="http://schemas.microsoft.com/office/drawing/2014/main" id="{01EE7DAA-09C8-4768-AA6E-1EF41BE0BEA7}"/>
              </a:ext>
            </a:extLst>
          </p:cNvPr>
          <p:cNvSpPr/>
          <p:nvPr/>
        </p:nvSpPr>
        <p:spPr>
          <a:xfrm>
            <a:off x="1623590" y="1110487"/>
            <a:ext cx="750050" cy="1871949"/>
          </a:xfrm>
          <a:custGeom>
            <a:avLst/>
            <a:gdLst>
              <a:gd name="connsiteX0" fmla="*/ 293197 w 1000066"/>
              <a:gd name="connsiteY0" fmla="*/ 0 h 2495932"/>
              <a:gd name="connsiteX1" fmla="*/ 706868 w 1000066"/>
              <a:gd name="connsiteY1" fmla="*/ 0 h 2495932"/>
              <a:gd name="connsiteX2" fmla="*/ 706868 w 1000066"/>
              <a:gd name="connsiteY2" fmla="*/ 188830 h 2495932"/>
              <a:gd name="connsiteX3" fmla="*/ 823284 w 1000066"/>
              <a:gd name="connsiteY3" fmla="*/ 188830 h 2495932"/>
              <a:gd name="connsiteX4" fmla="*/ 1000066 w 1000066"/>
              <a:gd name="connsiteY4" fmla="*/ 365612 h 2495932"/>
              <a:gd name="connsiteX5" fmla="*/ 1000066 w 1000066"/>
              <a:gd name="connsiteY5" fmla="*/ 2319150 h 2495932"/>
              <a:gd name="connsiteX6" fmla="*/ 823284 w 1000066"/>
              <a:gd name="connsiteY6" fmla="*/ 2495932 h 2495932"/>
              <a:gd name="connsiteX7" fmla="*/ 176782 w 1000066"/>
              <a:gd name="connsiteY7" fmla="*/ 2495932 h 2495932"/>
              <a:gd name="connsiteX8" fmla="*/ 0 w 1000066"/>
              <a:gd name="connsiteY8" fmla="*/ 2319150 h 2495932"/>
              <a:gd name="connsiteX9" fmla="*/ 0 w 1000066"/>
              <a:gd name="connsiteY9" fmla="*/ 365612 h 2495932"/>
              <a:gd name="connsiteX10" fmla="*/ 176782 w 1000066"/>
              <a:gd name="connsiteY10" fmla="*/ 188830 h 2495932"/>
              <a:gd name="connsiteX11" fmla="*/ 293197 w 1000066"/>
              <a:gd name="connsiteY11" fmla="*/ 188830 h 24959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000066" h="2495932">
                <a:moveTo>
                  <a:pt x="293197" y="0"/>
                </a:moveTo>
                <a:lnTo>
                  <a:pt x="706868" y="0"/>
                </a:lnTo>
                <a:lnTo>
                  <a:pt x="706868" y="188830"/>
                </a:lnTo>
                <a:lnTo>
                  <a:pt x="823284" y="188830"/>
                </a:lnTo>
                <a:cubicBezTo>
                  <a:pt x="920918" y="188830"/>
                  <a:pt x="1000066" y="267978"/>
                  <a:pt x="1000066" y="365612"/>
                </a:cubicBezTo>
                <a:lnTo>
                  <a:pt x="1000066" y="2319150"/>
                </a:lnTo>
                <a:cubicBezTo>
                  <a:pt x="1000066" y="2416784"/>
                  <a:pt x="920918" y="2495932"/>
                  <a:pt x="823284" y="2495932"/>
                </a:cubicBezTo>
                <a:lnTo>
                  <a:pt x="176782" y="2495932"/>
                </a:lnTo>
                <a:cubicBezTo>
                  <a:pt x="79148" y="2495932"/>
                  <a:pt x="0" y="2416784"/>
                  <a:pt x="0" y="2319150"/>
                </a:cubicBezTo>
                <a:lnTo>
                  <a:pt x="0" y="365612"/>
                </a:lnTo>
                <a:cubicBezTo>
                  <a:pt x="0" y="267978"/>
                  <a:pt x="79148" y="188830"/>
                  <a:pt x="176782" y="188830"/>
                </a:cubicBezTo>
                <a:lnTo>
                  <a:pt x="293197" y="188830"/>
                </a:lnTo>
                <a:close/>
              </a:path>
            </a:pathLst>
          </a:custGeom>
          <a:noFill/>
          <a:ln>
            <a:solidFill>
              <a:schemeClr val="bg1">
                <a:lumMod val="50000"/>
              </a:schemeClr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22" name="圆角矩形 39">
            <a:extLst>
              <a:ext uri="{FF2B5EF4-FFF2-40B4-BE49-F238E27FC236}">
                <a16:creationId xmlns:a16="http://schemas.microsoft.com/office/drawing/2014/main" id="{4B526CA3-B01D-4EEF-A293-466A7DCD3217}"/>
              </a:ext>
            </a:extLst>
          </p:cNvPr>
          <p:cNvSpPr/>
          <p:nvPr/>
        </p:nvSpPr>
        <p:spPr>
          <a:xfrm>
            <a:off x="4979930" y="1419465"/>
            <a:ext cx="648000" cy="1496013"/>
          </a:xfrm>
          <a:prstGeom prst="roundRect">
            <a:avLst>
              <a:gd name="adj" fmla="val 17677"/>
            </a:avLst>
          </a:prstGeom>
          <a:solidFill>
            <a:srgbClr val="21287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23" name="圆角矩形 40">
            <a:extLst>
              <a:ext uri="{FF2B5EF4-FFF2-40B4-BE49-F238E27FC236}">
                <a16:creationId xmlns:a16="http://schemas.microsoft.com/office/drawing/2014/main" id="{66DFF52D-9EEE-4E1D-B8A5-03298BCA8747}"/>
              </a:ext>
            </a:extLst>
          </p:cNvPr>
          <p:cNvSpPr/>
          <p:nvPr/>
        </p:nvSpPr>
        <p:spPr>
          <a:xfrm>
            <a:off x="6632588" y="1546075"/>
            <a:ext cx="648000" cy="1369403"/>
          </a:xfrm>
          <a:prstGeom prst="roundRect">
            <a:avLst>
              <a:gd name="adj" fmla="val 17677"/>
            </a:avLst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24" name="圆角矩形 41">
            <a:extLst>
              <a:ext uri="{FF2B5EF4-FFF2-40B4-BE49-F238E27FC236}">
                <a16:creationId xmlns:a16="http://schemas.microsoft.com/office/drawing/2014/main" id="{C4242F7F-AAE1-42B7-B2B3-61FB39BCEDAF}"/>
              </a:ext>
            </a:extLst>
          </p:cNvPr>
          <p:cNvSpPr/>
          <p:nvPr/>
        </p:nvSpPr>
        <p:spPr>
          <a:xfrm>
            <a:off x="3327273" y="2601153"/>
            <a:ext cx="648000" cy="314325"/>
          </a:xfrm>
          <a:prstGeom prst="roundRect">
            <a:avLst>
              <a:gd name="adj" fmla="val 17677"/>
            </a:avLst>
          </a:prstGeom>
          <a:solidFill>
            <a:schemeClr val="bg2">
              <a:lumMod val="10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/>
          </a:p>
        </p:txBody>
      </p:sp>
      <p:sp>
        <p:nvSpPr>
          <p:cNvPr id="25" name="圆角矩形 42">
            <a:extLst>
              <a:ext uri="{FF2B5EF4-FFF2-40B4-BE49-F238E27FC236}">
                <a16:creationId xmlns:a16="http://schemas.microsoft.com/office/drawing/2014/main" id="{AE0F95F7-3896-4847-A0E2-2D1F3BD5E66C}"/>
              </a:ext>
            </a:extLst>
          </p:cNvPr>
          <p:cNvSpPr/>
          <p:nvPr/>
        </p:nvSpPr>
        <p:spPr>
          <a:xfrm>
            <a:off x="1674615" y="1735990"/>
            <a:ext cx="648000" cy="1179488"/>
          </a:xfrm>
          <a:prstGeom prst="roundRect">
            <a:avLst>
              <a:gd name="adj" fmla="val 17677"/>
            </a:avLst>
          </a:prstGeom>
          <a:solidFill>
            <a:srgbClr val="212870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018" dirty="0"/>
          </a:p>
        </p:txBody>
      </p:sp>
      <p:sp>
        <p:nvSpPr>
          <p:cNvPr id="26" name="文本框 25">
            <a:extLst>
              <a:ext uri="{FF2B5EF4-FFF2-40B4-BE49-F238E27FC236}">
                <a16:creationId xmlns:a16="http://schemas.microsoft.com/office/drawing/2014/main" id="{E946C17E-FD50-406B-A526-05F195BD88F1}"/>
              </a:ext>
            </a:extLst>
          </p:cNvPr>
          <p:cNvSpPr txBox="1"/>
          <p:nvPr/>
        </p:nvSpPr>
        <p:spPr>
          <a:xfrm>
            <a:off x="1806135" y="2034568"/>
            <a:ext cx="431528" cy="41549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FFFFFF"/>
                </a:solidFill>
                <a:latin typeface="Impact" panose="020B0806030902050204" pitchFamily="34" charset="0"/>
              </a:rPr>
              <a:t>01</a:t>
            </a:r>
            <a:endParaRPr lang="zh-CN" altLang="en-US" sz="2100" dirty="0">
              <a:solidFill>
                <a:srgbClr val="FFFFFF"/>
              </a:solidFill>
              <a:latin typeface="Impact" panose="020B0806030902050204" pitchFamily="34" charset="0"/>
            </a:endParaRPr>
          </a:p>
        </p:txBody>
      </p:sp>
      <p:sp>
        <p:nvSpPr>
          <p:cNvPr id="27" name="文本框 26">
            <a:extLst>
              <a:ext uri="{FF2B5EF4-FFF2-40B4-BE49-F238E27FC236}">
                <a16:creationId xmlns:a16="http://schemas.microsoft.com/office/drawing/2014/main" id="{D97C34B7-083A-49AD-80CD-785E80E58E10}"/>
              </a:ext>
            </a:extLst>
          </p:cNvPr>
          <p:cNvSpPr txBox="1"/>
          <p:nvPr/>
        </p:nvSpPr>
        <p:spPr>
          <a:xfrm>
            <a:off x="3442562" y="2562108"/>
            <a:ext cx="463588" cy="41549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FFFFFF"/>
                </a:solidFill>
                <a:latin typeface="Impact" panose="020B0806030902050204" pitchFamily="34" charset="0"/>
              </a:rPr>
              <a:t>02</a:t>
            </a:r>
            <a:endParaRPr lang="zh-CN" altLang="en-US" sz="2100" dirty="0">
              <a:solidFill>
                <a:srgbClr val="FFFFFF"/>
              </a:solidFill>
              <a:latin typeface="Impact" panose="020B0806030902050204" pitchFamily="34" charset="0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4A42AC53-5940-4913-A1BD-3C359684B3CD}"/>
              </a:ext>
            </a:extLst>
          </p:cNvPr>
          <p:cNvSpPr txBox="1"/>
          <p:nvPr/>
        </p:nvSpPr>
        <p:spPr>
          <a:xfrm>
            <a:off x="5091011" y="2028366"/>
            <a:ext cx="471604" cy="41549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FFFFFF"/>
                </a:solidFill>
                <a:latin typeface="Impact" panose="020B0806030902050204" pitchFamily="34" charset="0"/>
              </a:rPr>
              <a:t>03</a:t>
            </a:r>
            <a:endParaRPr lang="zh-CN" altLang="en-US" sz="2100" dirty="0">
              <a:solidFill>
                <a:srgbClr val="FFFFFF"/>
              </a:solidFill>
              <a:latin typeface="Impact" panose="020B0806030902050204" pitchFamily="34" charset="0"/>
            </a:endParaRPr>
          </a:p>
        </p:txBody>
      </p:sp>
      <p:sp>
        <p:nvSpPr>
          <p:cNvPr id="29" name="文本框 28">
            <a:extLst>
              <a:ext uri="{FF2B5EF4-FFF2-40B4-BE49-F238E27FC236}">
                <a16:creationId xmlns:a16="http://schemas.microsoft.com/office/drawing/2014/main" id="{F0155B97-3553-44E7-AAC6-F6CAA2E5655C}"/>
              </a:ext>
            </a:extLst>
          </p:cNvPr>
          <p:cNvSpPr txBox="1"/>
          <p:nvPr/>
        </p:nvSpPr>
        <p:spPr>
          <a:xfrm>
            <a:off x="6747876" y="2034568"/>
            <a:ext cx="463588" cy="415498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CN" sz="2100" dirty="0">
                <a:solidFill>
                  <a:srgbClr val="FFFFFF"/>
                </a:solidFill>
                <a:latin typeface="Impact" panose="020B0806030902050204" pitchFamily="34" charset="0"/>
              </a:rPr>
              <a:t>04</a:t>
            </a:r>
            <a:endParaRPr lang="zh-CN" altLang="en-US" sz="2100" dirty="0">
              <a:solidFill>
                <a:srgbClr val="FFFFFF"/>
              </a:solidFill>
              <a:latin typeface="Impact" panose="020B0806030902050204" pitchFamily="34" charset="0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6FB2E52B-9F80-464C-8702-C245FEC824EA}"/>
              </a:ext>
            </a:extLst>
          </p:cNvPr>
          <p:cNvSpPr txBox="1"/>
          <p:nvPr/>
        </p:nvSpPr>
        <p:spPr>
          <a:xfrm>
            <a:off x="916794" y="3758804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3" name="Rectangle 24">
            <a:extLst>
              <a:ext uri="{FF2B5EF4-FFF2-40B4-BE49-F238E27FC236}">
                <a16:creationId xmlns:a16="http://schemas.microsoft.com/office/drawing/2014/main" id="{46E5F351-9A2E-4A12-999C-0B833204F76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76651" y="3552465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A133DDF4-3B66-47A4-A63C-A9AA80779279}"/>
              </a:ext>
            </a:extLst>
          </p:cNvPr>
          <p:cNvSpPr txBox="1"/>
          <p:nvPr/>
        </p:nvSpPr>
        <p:spPr>
          <a:xfrm>
            <a:off x="2655772" y="375918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5" name="Rectangle 24">
            <a:extLst>
              <a:ext uri="{FF2B5EF4-FFF2-40B4-BE49-F238E27FC236}">
                <a16:creationId xmlns:a16="http://schemas.microsoft.com/office/drawing/2014/main" id="{508529DD-EB72-4AAF-BFD4-CBA557FC61D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15629" y="3552850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4202F277-B515-4E20-80CC-4A781C5BE45C}"/>
              </a:ext>
            </a:extLst>
          </p:cNvPr>
          <p:cNvSpPr txBox="1"/>
          <p:nvPr/>
        </p:nvSpPr>
        <p:spPr>
          <a:xfrm>
            <a:off x="4456237" y="375918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7" name="Rectangle 24">
            <a:extLst>
              <a:ext uri="{FF2B5EF4-FFF2-40B4-BE49-F238E27FC236}">
                <a16:creationId xmlns:a16="http://schemas.microsoft.com/office/drawing/2014/main" id="{0C9238BE-CE1B-4055-9916-246E8CB97BC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16094" y="3552850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  <p:sp>
        <p:nvSpPr>
          <p:cNvPr id="38" name="文本框 37">
            <a:extLst>
              <a:ext uri="{FF2B5EF4-FFF2-40B4-BE49-F238E27FC236}">
                <a16:creationId xmlns:a16="http://schemas.microsoft.com/office/drawing/2014/main" id="{33D98E59-2C73-459E-A733-61BBCF4EAEBD}"/>
              </a:ext>
            </a:extLst>
          </p:cNvPr>
          <p:cNvSpPr txBox="1"/>
          <p:nvPr/>
        </p:nvSpPr>
        <p:spPr>
          <a:xfrm>
            <a:off x="6230207" y="3759189"/>
            <a:ext cx="1963844" cy="47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  <a:p>
            <a:pPr algn="ctr">
              <a:spcBef>
                <a:spcPts val="600"/>
              </a:spcBef>
            </a:pPr>
            <a:r>
              <a:rPr lang="zh-CN" altLang="en-US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输入替换内容</a:t>
            </a:r>
            <a:r>
              <a:rPr lang="en-US" altLang="zh-CN" sz="1000" dirty="0">
                <a:solidFill>
                  <a:schemeClr val="bg2">
                    <a:lumMod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Hiragino Sans GB W3" charset="-122"/>
              </a:rPr>
              <a:t>99PPT.com</a:t>
            </a:r>
          </a:p>
        </p:txBody>
      </p:sp>
      <p:sp>
        <p:nvSpPr>
          <p:cNvPr id="39" name="Rectangle 24">
            <a:extLst>
              <a:ext uri="{FF2B5EF4-FFF2-40B4-BE49-F238E27FC236}">
                <a16:creationId xmlns:a16="http://schemas.microsoft.com/office/drawing/2014/main" id="{461A4868-F9BC-4F76-8A23-239861B3939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90064" y="3552850"/>
            <a:ext cx="1254256" cy="20595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/>
          <a:p>
            <a:pPr algn="ctr">
              <a:lnSpc>
                <a:spcPct val="120000"/>
              </a:lnSpc>
              <a:spcBef>
                <a:spcPts val="300"/>
              </a:spcBef>
            </a:pPr>
            <a:r>
              <a:rPr lang="zh-CN" altLang="en-US" sz="1200" b="1" dirty="0">
                <a:solidFill>
                  <a:schemeClr val="bg2">
                    <a:lumMod val="25000"/>
                  </a:schemeClr>
                </a:solidFill>
                <a:latin typeface="微软雅黑" pitchFamily="34" charset="-122"/>
                <a:ea typeface="微软雅黑" pitchFamily="34" charset="-122"/>
              </a:rPr>
              <a:t>单击填加标题</a:t>
            </a:r>
            <a:endParaRPr lang="zh-CN" altLang="en-US" sz="1200" b="1" dirty="0">
              <a:solidFill>
                <a:schemeClr val="bg2">
                  <a:lumMod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924400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Click="0" advTm="2000">
        <p:random/>
      </p:transition>
    </mc:Choice>
    <mc:Fallback>
      <p:transition spd="slow" advClick="0" advTm="200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7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蓝色小清新毕业答辩PPT模板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2214156"/>
  <p:tag name="MH_LIBRARY" val="GRAPHIC"/>
  <p:tag name="MH_TYPE" val="Other"/>
  <p:tag name="MH_ORDER" val="2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2214156"/>
  <p:tag name="MH_LIBRARY" val="GRAPHIC"/>
  <p:tag name="MH_TYPE" val="Other"/>
  <p:tag name="MH_ORDER" val="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2214156"/>
  <p:tag name="MH_LIBRARY" val="GRAPHIC"/>
  <p:tag name="MH_TYPE" val="Text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2214156"/>
  <p:tag name="MH_LIBRARY" val="GRAPHIC"/>
  <p:tag name="MH_TYPE" val="Other"/>
  <p:tag name="MH_ORDER" val="1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2214156"/>
  <p:tag name="MH_LIBRARY" val="GRAPHIC"/>
  <p:tag name="MH_TYPE" val="Other"/>
  <p:tag name="MH_ORDER" val="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2214156"/>
  <p:tag name="MH_LIBRARY" val="GRAPHIC"/>
  <p:tag name="MH_TYPE" val="Other"/>
  <p:tag name="MH_ORDER" val="17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2214156"/>
  <p:tag name="MH_LIBRARY" val="GRAPHIC"/>
  <p:tag name="MH_TYPE" val="Text"/>
  <p:tag name="MH_ORDER" val="2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2214156"/>
  <p:tag name="MH_LIBRARY" val="GRAPHIC"/>
  <p:tag name="MH_TYPE" val="Other"/>
  <p:tag name="MH_ORDER" val="5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0722214156"/>
  <p:tag name="MH_LIBRARY" val="GRAPHIC"/>
  <p:tag name="MH_TYPE" val="Text"/>
  <p:tag name="MH_ORDER" val="1"/>
</p:tagLst>
</file>

<file path=ppt/theme/theme1.xml><?xml version="1.0" encoding="utf-8"?>
<a:theme xmlns:a="http://schemas.openxmlformats.org/drawingml/2006/main" name="www.99ppt.com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179</TotalTime>
  <Words>1499</Words>
  <Application>Microsoft Office PowerPoint</Application>
  <PresentationFormat>自定义</PresentationFormat>
  <Paragraphs>325</Paragraphs>
  <Slides>24</Slides>
  <Notes>24</Notes>
  <HiddenSlides>0</HiddenSlides>
  <MMClips>1</MMClips>
  <ScaleCrop>false</ScaleCrop>
  <HeadingPairs>
    <vt:vector size="6" baseType="variant">
      <vt:variant>
        <vt:lpstr>已用的字体</vt:lpstr>
      </vt:variant>
      <vt:variant>
        <vt:i4>21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46" baseType="lpstr">
      <vt:lpstr>Arial Unicode MS</vt:lpstr>
      <vt:lpstr>Bebas</vt:lpstr>
      <vt:lpstr>Hiragino Sans GB W3</vt:lpstr>
      <vt:lpstr>Montserrat</vt:lpstr>
      <vt:lpstr>STIXGeneral-Bold</vt:lpstr>
      <vt:lpstr>等线</vt:lpstr>
      <vt:lpstr>等线 Light</vt:lpstr>
      <vt:lpstr>方正兰亭特黑_GBK</vt:lpstr>
      <vt:lpstr>方正细圆简体</vt:lpstr>
      <vt:lpstr>宋体</vt:lpstr>
      <vt:lpstr>微软雅黑</vt:lpstr>
      <vt:lpstr>Agency FB</vt:lpstr>
      <vt:lpstr>Arial</vt:lpstr>
      <vt:lpstr>Bell MT</vt:lpstr>
      <vt:lpstr>Bernard MT Condensed</vt:lpstr>
      <vt:lpstr>Calibri</vt:lpstr>
      <vt:lpstr>Calibri Light</vt:lpstr>
      <vt:lpstr>Cambria</vt:lpstr>
      <vt:lpstr>Century Gothic</vt:lpstr>
      <vt:lpstr>Elephant</vt:lpstr>
      <vt:lpstr>Impact</vt:lpstr>
      <vt:lpstr>www.99ppt.com​​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www.99ppt.com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www.99ppt.com</dc:title>
  <dc:subject>www.99ppt.com</dc:subject>
  <dc:creator>www.99ppt.com</dc:creator>
  <cp:lastModifiedBy>Administrator</cp:lastModifiedBy>
  <cp:revision>1</cp:revision>
  <dcterms:created xsi:type="dcterms:W3CDTF">2017-10-18T23:14:58Z</dcterms:created>
  <dcterms:modified xsi:type="dcterms:W3CDTF">2018-01-19T06:13:26Z</dcterms:modified>
</cp:coreProperties>
</file>

<file path=docProps/thumbnail.jpeg>
</file>